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4" r:id="rId5"/>
  </p:sldMasterIdLst>
  <p:notesMasterIdLst>
    <p:notesMasterId r:id="rId54"/>
  </p:notesMasterIdLst>
  <p:handoutMasterIdLst>
    <p:handoutMasterId r:id="rId55"/>
  </p:handoutMasterIdLst>
  <p:sldIdLst>
    <p:sldId id="304" r:id="rId6"/>
    <p:sldId id="302" r:id="rId7"/>
    <p:sldId id="305" r:id="rId8"/>
    <p:sldId id="303" r:id="rId9"/>
    <p:sldId id="306" r:id="rId10"/>
    <p:sldId id="307" r:id="rId11"/>
    <p:sldId id="308" r:id="rId12"/>
    <p:sldId id="309" r:id="rId13"/>
    <p:sldId id="310" r:id="rId14"/>
    <p:sldId id="311" r:id="rId15"/>
    <p:sldId id="300" r:id="rId16"/>
    <p:sldId id="257" r:id="rId17"/>
    <p:sldId id="280" r:id="rId18"/>
    <p:sldId id="279" r:id="rId19"/>
    <p:sldId id="258" r:id="rId20"/>
    <p:sldId id="259" r:id="rId21"/>
    <p:sldId id="260" r:id="rId22"/>
    <p:sldId id="283" r:id="rId23"/>
    <p:sldId id="275" r:id="rId24"/>
    <p:sldId id="277" r:id="rId25"/>
    <p:sldId id="284" r:id="rId26"/>
    <p:sldId id="278" r:id="rId27"/>
    <p:sldId id="285" r:id="rId28"/>
    <p:sldId id="295" r:id="rId29"/>
    <p:sldId id="296" r:id="rId30"/>
    <p:sldId id="297" r:id="rId31"/>
    <p:sldId id="299" r:id="rId32"/>
    <p:sldId id="287" r:id="rId33"/>
    <p:sldId id="288" r:id="rId34"/>
    <p:sldId id="264" r:id="rId35"/>
    <p:sldId id="263" r:id="rId36"/>
    <p:sldId id="265" r:id="rId37"/>
    <p:sldId id="289" r:id="rId38"/>
    <p:sldId id="290" r:id="rId39"/>
    <p:sldId id="266" r:id="rId40"/>
    <p:sldId id="267" r:id="rId41"/>
    <p:sldId id="268" r:id="rId42"/>
    <p:sldId id="269" r:id="rId43"/>
    <p:sldId id="291" r:id="rId44"/>
    <p:sldId id="271" r:id="rId45"/>
    <p:sldId id="270" r:id="rId46"/>
    <p:sldId id="272" r:id="rId47"/>
    <p:sldId id="273" r:id="rId48"/>
    <p:sldId id="274" r:id="rId49"/>
    <p:sldId id="292" r:id="rId50"/>
    <p:sldId id="276" r:id="rId51"/>
    <p:sldId id="293" r:id="rId52"/>
    <p:sldId id="294"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GUE Mathilde" initials="NM" lastIdx="5" clrIdx="0">
    <p:extLst>
      <p:ext uri="{19B8F6BF-5375-455C-9EA6-DF929625EA0E}">
        <p15:presenceInfo xmlns:p15="http://schemas.microsoft.com/office/powerpoint/2012/main" userId="S::mnugue@gpsea.fr::d3296df1-6f70-46fa-9404-79d9945a84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35C"/>
    <a:srgbClr val="CA9E67"/>
    <a:srgbClr val="ED4D45"/>
    <a:srgbClr val="DBBE9B"/>
    <a:srgbClr val="8ECAE6"/>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654F0-4C97-4C9B-B536-AB97BDA647BF}" v="7" dt="2025-11-12T10:46:00.90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Wilfrid" userId="05ae6450-2378-4e13-9d5d-e940504d5314" providerId="ADAL" clId="{E92E094F-94AE-40AD-8F19-9657FF155C5B}"/>
    <pc:docChg chg="custSel addSld delSld modSld sldOrd">
      <pc:chgData name="JULIEN Wilfrid" userId="05ae6450-2378-4e13-9d5d-e940504d5314" providerId="ADAL" clId="{E92E094F-94AE-40AD-8F19-9657FF155C5B}" dt="2025-10-13T15:26:00.610" v="1310" actId="207"/>
      <pc:docMkLst>
        <pc:docMk/>
      </pc:docMkLst>
      <pc:sldChg chg="modSp add mod">
        <pc:chgData name="JULIEN Wilfrid" userId="05ae6450-2378-4e13-9d5d-e940504d5314" providerId="ADAL" clId="{E92E094F-94AE-40AD-8F19-9657FF155C5B}" dt="2025-10-13T13:07:41.128" v="5" actId="1076"/>
        <pc:sldMkLst>
          <pc:docMk/>
          <pc:sldMk cId="1411211835" sldId="295"/>
        </pc:sldMkLst>
        <pc:picChg chg="mod">
          <ac:chgData name="JULIEN Wilfrid" userId="05ae6450-2378-4e13-9d5d-e940504d5314" providerId="ADAL" clId="{E92E094F-94AE-40AD-8F19-9657FF155C5B}" dt="2025-10-13T13:07:41.128" v="5" actId="1076"/>
          <ac:picMkLst>
            <pc:docMk/>
            <pc:sldMk cId="1411211835" sldId="295"/>
            <ac:picMk id="3" creationId="{6EFA8866-C846-6552-EF2F-BDE055DA2E82}"/>
          </ac:picMkLst>
        </pc:picChg>
      </pc:sldChg>
      <pc:sldChg chg="modSp add mod">
        <pc:chgData name="JULIEN Wilfrid" userId="05ae6450-2378-4e13-9d5d-e940504d5314" providerId="ADAL" clId="{E92E094F-94AE-40AD-8F19-9657FF155C5B}" dt="2025-10-13T13:07:47" v="6" actId="14861"/>
        <pc:sldMkLst>
          <pc:docMk/>
          <pc:sldMk cId="8133940" sldId="296"/>
        </pc:sldMkLst>
        <pc:picChg chg="mod">
          <ac:chgData name="JULIEN Wilfrid" userId="05ae6450-2378-4e13-9d5d-e940504d5314" providerId="ADAL" clId="{E92E094F-94AE-40AD-8F19-9657FF155C5B}" dt="2025-10-13T13:07:47" v="6" actId="14861"/>
          <ac:picMkLst>
            <pc:docMk/>
            <pc:sldMk cId="8133940" sldId="296"/>
            <ac:picMk id="3" creationId="{80FAFBA8-4085-FDAF-F586-98A82DA81552}"/>
          </ac:picMkLst>
        </pc:picChg>
      </pc:sldChg>
      <pc:sldChg chg="modSp add mod">
        <pc:chgData name="JULIEN Wilfrid" userId="05ae6450-2378-4e13-9d5d-e940504d5314" providerId="ADAL" clId="{E92E094F-94AE-40AD-8F19-9657FF155C5B}" dt="2025-10-13T13:08:01.035" v="9" actId="1076"/>
        <pc:sldMkLst>
          <pc:docMk/>
          <pc:sldMk cId="3706441436" sldId="297"/>
        </pc:sldMkLst>
        <pc:picChg chg="mod">
          <ac:chgData name="JULIEN Wilfrid" userId="05ae6450-2378-4e13-9d5d-e940504d5314" providerId="ADAL" clId="{E92E094F-94AE-40AD-8F19-9657FF155C5B}" dt="2025-10-13T13:08:01.035" v="9" actId="1076"/>
          <ac:picMkLst>
            <pc:docMk/>
            <pc:sldMk cId="3706441436" sldId="297"/>
            <ac:picMk id="11" creationId="{D44E2B13-84B2-6D0D-E174-E97B062CECFA}"/>
          </ac:picMkLst>
        </pc:picChg>
      </pc:sldChg>
      <pc:sldChg chg="add del">
        <pc:chgData name="JULIEN Wilfrid" userId="05ae6450-2378-4e13-9d5d-e940504d5314" providerId="ADAL" clId="{E92E094F-94AE-40AD-8F19-9657FF155C5B}" dt="2025-10-13T13:06:34.381" v="1" actId="47"/>
        <pc:sldMkLst>
          <pc:docMk/>
          <pc:sldMk cId="848562886" sldId="298"/>
        </pc:sldMkLst>
      </pc:sldChg>
      <pc:sldChg chg="modSp add mod">
        <pc:chgData name="JULIEN Wilfrid" userId="05ae6450-2378-4e13-9d5d-e940504d5314" providerId="ADAL" clId="{E92E094F-94AE-40AD-8F19-9657FF155C5B}" dt="2025-10-13T13:08:05.968" v="10" actId="14861"/>
        <pc:sldMkLst>
          <pc:docMk/>
          <pc:sldMk cId="1804596949" sldId="299"/>
        </pc:sldMkLst>
        <pc:picChg chg="mod">
          <ac:chgData name="JULIEN Wilfrid" userId="05ae6450-2378-4e13-9d5d-e940504d5314" providerId="ADAL" clId="{E92E094F-94AE-40AD-8F19-9657FF155C5B}" dt="2025-10-13T13:08:05.968" v="10" actId="14861"/>
          <ac:picMkLst>
            <pc:docMk/>
            <pc:sldMk cId="1804596949" sldId="299"/>
            <ac:picMk id="3" creationId="{29333853-EC8F-164B-A74A-5B24EE1DF9A7}"/>
          </ac:picMkLst>
        </pc:picChg>
      </pc:sldChg>
      <pc:sldChg chg="modSp add mod">
        <pc:chgData name="JULIEN Wilfrid" userId="05ae6450-2378-4e13-9d5d-e940504d5314" providerId="ADAL" clId="{E92E094F-94AE-40AD-8F19-9657FF155C5B}" dt="2025-10-13T15:04:09.112" v="27" actId="20577"/>
        <pc:sldMkLst>
          <pc:docMk/>
          <pc:sldMk cId="1882645990" sldId="301"/>
        </pc:sldMkLst>
      </pc:sldChg>
      <pc:sldChg chg="addSp delSp modSp add mod ord">
        <pc:chgData name="JULIEN Wilfrid" userId="05ae6450-2378-4e13-9d5d-e940504d5314" providerId="ADAL" clId="{E92E094F-94AE-40AD-8F19-9657FF155C5B}" dt="2025-10-13T15:26:00.610" v="1310" actId="207"/>
        <pc:sldMkLst>
          <pc:docMk/>
          <pc:sldMk cId="443481894" sldId="302"/>
        </pc:sldMkLst>
        <pc:spChg chg="mod">
          <ac:chgData name="JULIEN Wilfrid" userId="05ae6450-2378-4e13-9d5d-e940504d5314" providerId="ADAL" clId="{E92E094F-94AE-40AD-8F19-9657FF155C5B}" dt="2025-10-13T15:04:27.480" v="55" actId="20577"/>
          <ac:spMkLst>
            <pc:docMk/>
            <pc:sldMk cId="443481894" sldId="302"/>
            <ac:spMk id="2" creationId="{73D7D5F7-2D0A-5F59-AC71-B4C87E0B9B7D}"/>
          </ac:spMkLst>
        </pc:spChg>
        <pc:spChg chg="mod">
          <ac:chgData name="JULIEN Wilfrid" userId="05ae6450-2378-4e13-9d5d-e940504d5314" providerId="ADAL" clId="{E92E094F-94AE-40AD-8F19-9657FF155C5B}" dt="2025-10-13T15:26:00.610" v="1310" actId="207"/>
          <ac:spMkLst>
            <pc:docMk/>
            <pc:sldMk cId="443481894" sldId="302"/>
            <ac:spMk id="4" creationId="{B05B4FD5-D796-50F2-2A40-F1BE948E8119}"/>
          </ac:spMkLst>
        </pc:spChg>
        <pc:picChg chg="add mod">
          <ac:chgData name="JULIEN Wilfrid" userId="05ae6450-2378-4e13-9d5d-e940504d5314" providerId="ADAL" clId="{E92E094F-94AE-40AD-8F19-9657FF155C5B}" dt="2025-10-13T15:08:54.166" v="693" actId="14100"/>
          <ac:picMkLst>
            <pc:docMk/>
            <pc:sldMk cId="443481894" sldId="302"/>
            <ac:picMk id="1026" creationId="{27BDB565-1398-1E96-FF26-527516850FB1}"/>
          </ac:picMkLst>
        </pc:picChg>
        <pc:picChg chg="add mod">
          <ac:chgData name="JULIEN Wilfrid" userId="05ae6450-2378-4e13-9d5d-e940504d5314" providerId="ADAL" clId="{E92E094F-94AE-40AD-8F19-9657FF155C5B}" dt="2025-10-13T15:09:43.814" v="701" actId="1076"/>
          <ac:picMkLst>
            <pc:docMk/>
            <pc:sldMk cId="443481894" sldId="302"/>
            <ac:picMk id="1027" creationId="{49E041F5-70DF-8DAD-83BF-23DB4221463D}"/>
          </ac:picMkLst>
        </pc:picChg>
        <pc:picChg chg="add mod">
          <ac:chgData name="JULIEN Wilfrid" userId="05ae6450-2378-4e13-9d5d-e940504d5314" providerId="ADAL" clId="{E92E094F-94AE-40AD-8F19-9657FF155C5B}" dt="2025-10-13T15:09:38.710" v="700" actId="1076"/>
          <ac:picMkLst>
            <pc:docMk/>
            <pc:sldMk cId="443481894" sldId="302"/>
            <ac:picMk id="1029" creationId="{1476C24B-2BFB-4EA1-DA7A-F51139BACA67}"/>
          </ac:picMkLst>
        </pc:picChg>
      </pc:sldChg>
      <pc:sldChg chg="addSp delSp modSp add mod">
        <pc:chgData name="JULIEN Wilfrid" userId="05ae6450-2378-4e13-9d5d-e940504d5314" providerId="ADAL" clId="{E92E094F-94AE-40AD-8F19-9657FF155C5B}" dt="2025-10-13T15:15:13.433" v="1294" actId="1076"/>
        <pc:sldMkLst>
          <pc:docMk/>
          <pc:sldMk cId="2237579049" sldId="303"/>
        </pc:sldMkLst>
        <pc:spChg chg="mod">
          <ac:chgData name="JULIEN Wilfrid" userId="05ae6450-2378-4e13-9d5d-e940504d5314" providerId="ADAL" clId="{E92E094F-94AE-40AD-8F19-9657FF155C5B}" dt="2025-10-13T15:10:07.064" v="732" actId="20577"/>
          <ac:spMkLst>
            <pc:docMk/>
            <pc:sldMk cId="2237579049" sldId="303"/>
            <ac:spMk id="2" creationId="{F4B8D511-8A33-E5F4-312E-52681E898573}"/>
          </ac:spMkLst>
        </pc:spChg>
        <pc:spChg chg="mod">
          <ac:chgData name="JULIEN Wilfrid" userId="05ae6450-2378-4e13-9d5d-e940504d5314" providerId="ADAL" clId="{E92E094F-94AE-40AD-8F19-9657FF155C5B}" dt="2025-10-13T15:14:38.014" v="1285" actId="207"/>
          <ac:spMkLst>
            <pc:docMk/>
            <pc:sldMk cId="2237579049" sldId="303"/>
            <ac:spMk id="4" creationId="{0E0B0CB6-FB24-3843-FBD3-8D4E01CDDED4}"/>
          </ac:spMkLst>
        </pc:spChg>
        <pc:picChg chg="add mod">
          <ac:chgData name="JULIEN Wilfrid" userId="05ae6450-2378-4e13-9d5d-e940504d5314" providerId="ADAL" clId="{E92E094F-94AE-40AD-8F19-9657FF155C5B}" dt="2025-10-13T15:15:03.450" v="1293" actId="171"/>
          <ac:picMkLst>
            <pc:docMk/>
            <pc:sldMk cId="2237579049" sldId="303"/>
            <ac:picMk id="5" creationId="{B7C24ECA-E665-8B00-6662-B5AB686BAC8A}"/>
          </ac:picMkLst>
        </pc:picChg>
        <pc:picChg chg="mod">
          <ac:chgData name="JULIEN Wilfrid" userId="05ae6450-2378-4e13-9d5d-e940504d5314" providerId="ADAL" clId="{E92E094F-94AE-40AD-8F19-9657FF155C5B}" dt="2025-10-13T15:15:13.433" v="1294" actId="1076"/>
          <ac:picMkLst>
            <pc:docMk/>
            <pc:sldMk cId="2237579049" sldId="303"/>
            <ac:picMk id="1029" creationId="{6B4B029C-D71C-E998-9548-948EF270AB6A}"/>
          </ac:picMkLst>
        </pc:picChg>
        <pc:picChg chg="add mod">
          <ac:chgData name="JULIEN Wilfrid" userId="05ae6450-2378-4e13-9d5d-e940504d5314" providerId="ADAL" clId="{E92E094F-94AE-40AD-8F19-9657FF155C5B}" dt="2025-10-13T15:14:00.704" v="1274" actId="1076"/>
          <ac:picMkLst>
            <pc:docMk/>
            <pc:sldMk cId="2237579049" sldId="303"/>
            <ac:picMk id="2051" creationId="{8E2D0E8D-CD95-4FE9-CF3D-02034519227F}"/>
          </ac:picMkLst>
        </pc:picChg>
      </pc:sldChg>
    </pc:docChg>
  </pc:docChgLst>
  <pc:docChgLst>
    <pc:chgData name="Thomas PICARD" userId="S::tpicard@gpsea.fr::3cf61fe4-3133-47dd-a1a4-46b6f0677515" providerId="AD" clId="Web-{EB1A6C34-7F4D-DA89-3915-1CB41C795F32}"/>
    <pc:docChg chg="addSld delSld modSld sldOrd">
      <pc:chgData name="Thomas PICARD" userId="S::tpicard@gpsea.fr::3cf61fe4-3133-47dd-a1a4-46b6f0677515" providerId="AD" clId="Web-{EB1A6C34-7F4D-DA89-3915-1CB41C795F32}" dt="2025-10-09T13:35:38.694" v="190" actId="20577"/>
      <pc:docMkLst>
        <pc:docMk/>
      </pc:docMkLst>
      <pc:sldChg chg="modSp add del ord">
        <pc:chgData name="Thomas PICARD" userId="S::tpicard@gpsea.fr::3cf61fe4-3133-47dd-a1a4-46b6f0677515" providerId="AD" clId="Web-{EB1A6C34-7F4D-DA89-3915-1CB41C795F32}" dt="2025-10-09T13:34:24.708" v="185" actId="20577"/>
        <pc:sldMkLst>
          <pc:docMk/>
          <pc:sldMk cId="3238660750" sldId="257"/>
        </pc:sldMkLst>
        <pc:spChg chg="mod">
          <ac:chgData name="Thomas PICARD" userId="S::tpicard@gpsea.fr::3cf61fe4-3133-47dd-a1a4-46b6f0677515" providerId="AD" clId="Web-{EB1A6C34-7F4D-DA89-3915-1CB41C795F32}" dt="2025-10-09T13:34:24.708" v="185" actId="20577"/>
          <ac:spMkLst>
            <pc:docMk/>
            <pc:sldMk cId="3238660750" sldId="257"/>
            <ac:spMk id="2" creationId="{83FFB7EC-4564-AC01-273B-65C297088F8C}"/>
          </ac:spMkLst>
        </pc:spChg>
        <pc:spChg chg="mod">
          <ac:chgData name="Thomas PICARD" userId="S::tpicard@gpsea.fr::3cf61fe4-3133-47dd-a1a4-46b6f0677515" providerId="AD" clId="Web-{EB1A6C34-7F4D-DA89-3915-1CB41C795F32}" dt="2025-10-09T13:19:15.922" v="90" actId="20577"/>
          <ac:spMkLst>
            <pc:docMk/>
            <pc:sldMk cId="3238660750" sldId="257"/>
            <ac:spMk id="3" creationId="{BE37BE47-187D-5515-583A-BFD04AA514B3}"/>
          </ac:spMkLst>
        </pc:spChg>
      </pc:sldChg>
      <pc:sldChg chg="add del ord">
        <pc:chgData name="Thomas PICARD" userId="S::tpicard@gpsea.fr::3cf61fe4-3133-47dd-a1a4-46b6f0677515" providerId="AD" clId="Web-{EB1A6C34-7F4D-DA89-3915-1CB41C795F32}" dt="2025-10-09T13:09:37.938" v="47"/>
        <pc:sldMkLst>
          <pc:docMk/>
          <pc:sldMk cId="3381402364" sldId="258"/>
        </pc:sldMkLst>
      </pc:sldChg>
      <pc:sldChg chg="add del ord">
        <pc:chgData name="Thomas PICARD" userId="S::tpicard@gpsea.fr::3cf61fe4-3133-47dd-a1a4-46b6f0677515" providerId="AD" clId="Web-{EB1A6C34-7F4D-DA89-3915-1CB41C795F32}" dt="2025-10-09T13:09:37.938" v="46"/>
        <pc:sldMkLst>
          <pc:docMk/>
          <pc:sldMk cId="3242523644" sldId="259"/>
        </pc:sldMkLst>
      </pc:sldChg>
      <pc:sldChg chg="add del ord">
        <pc:chgData name="Thomas PICARD" userId="S::tpicard@gpsea.fr::3cf61fe4-3133-47dd-a1a4-46b6f0677515" providerId="AD" clId="Web-{EB1A6C34-7F4D-DA89-3915-1CB41C795F32}" dt="2025-10-09T13:09:37.938" v="45"/>
        <pc:sldMkLst>
          <pc:docMk/>
          <pc:sldMk cId="4208348320" sldId="260"/>
        </pc:sldMkLst>
      </pc:sldChg>
      <pc:sldChg chg="del">
        <pc:chgData name="Thomas PICARD" userId="S::tpicard@gpsea.fr::3cf61fe4-3133-47dd-a1a4-46b6f0677515" providerId="AD" clId="Web-{EB1A6C34-7F4D-DA89-3915-1CB41C795F32}" dt="2025-10-09T12:53:33.232" v="4"/>
        <pc:sldMkLst>
          <pc:docMk/>
          <pc:sldMk cId="1606702796" sldId="261"/>
        </pc:sldMkLst>
      </pc:sldChg>
      <pc:sldChg chg="del">
        <pc:chgData name="Thomas PICARD" userId="S::tpicard@gpsea.fr::3cf61fe4-3133-47dd-a1a4-46b6f0677515" providerId="AD" clId="Web-{EB1A6C34-7F4D-DA89-3915-1CB41C795F32}" dt="2025-10-09T12:53:33.575" v="5"/>
        <pc:sldMkLst>
          <pc:docMk/>
          <pc:sldMk cId="340164117" sldId="262"/>
        </pc:sldMkLst>
      </pc:sldChg>
      <pc:sldChg chg="del">
        <pc:chgData name="Thomas PICARD" userId="S::tpicard@gpsea.fr::3cf61fe4-3133-47dd-a1a4-46b6f0677515" providerId="AD" clId="Web-{EB1A6C34-7F4D-DA89-3915-1CB41C795F32}" dt="2025-10-09T12:53:34.294" v="6"/>
        <pc:sldMkLst>
          <pc:docMk/>
          <pc:sldMk cId="3753636752" sldId="263"/>
        </pc:sldMkLst>
      </pc:sldChg>
      <pc:sldChg chg="del">
        <pc:chgData name="Thomas PICARD" userId="S::tpicard@gpsea.fr::3cf61fe4-3133-47dd-a1a4-46b6f0677515" providerId="AD" clId="Web-{EB1A6C34-7F4D-DA89-3915-1CB41C795F32}" dt="2025-10-09T12:53:35.826" v="7"/>
        <pc:sldMkLst>
          <pc:docMk/>
          <pc:sldMk cId="1459620143" sldId="264"/>
        </pc:sldMkLst>
      </pc:sldChg>
      <pc:sldChg chg="del">
        <pc:chgData name="Thomas PICARD" userId="S::tpicard@gpsea.fr::3cf61fe4-3133-47dd-a1a4-46b6f0677515" providerId="AD" clId="Web-{EB1A6C34-7F4D-DA89-3915-1CB41C795F32}" dt="2025-10-09T13:02:03.774" v="32"/>
        <pc:sldMkLst>
          <pc:docMk/>
          <pc:sldMk cId="1009577864" sldId="265"/>
        </pc:sldMkLst>
      </pc:sldChg>
      <pc:sldChg chg="del">
        <pc:chgData name="Thomas PICARD" userId="S::tpicard@gpsea.fr::3cf61fe4-3133-47dd-a1a4-46b6f0677515" providerId="AD" clId="Web-{EB1A6C34-7F4D-DA89-3915-1CB41C795F32}" dt="2025-10-09T13:02:06.149" v="34"/>
        <pc:sldMkLst>
          <pc:docMk/>
          <pc:sldMk cId="203400649" sldId="266"/>
        </pc:sldMkLst>
      </pc:sldChg>
      <pc:sldChg chg="del">
        <pc:chgData name="Thomas PICARD" userId="S::tpicard@gpsea.fr::3cf61fe4-3133-47dd-a1a4-46b6f0677515" providerId="AD" clId="Web-{EB1A6C34-7F4D-DA89-3915-1CB41C795F32}" dt="2025-10-09T13:02:05.134" v="33"/>
        <pc:sldMkLst>
          <pc:docMk/>
          <pc:sldMk cId="2330946771" sldId="267"/>
        </pc:sldMkLst>
      </pc:sldChg>
      <pc:sldChg chg="del">
        <pc:chgData name="Thomas PICARD" userId="S::tpicard@gpsea.fr::3cf61fe4-3133-47dd-a1a4-46b6f0677515" providerId="AD" clId="Web-{EB1A6C34-7F4D-DA89-3915-1CB41C795F32}" dt="2025-10-09T13:02:08.399" v="36"/>
        <pc:sldMkLst>
          <pc:docMk/>
          <pc:sldMk cId="4201213998" sldId="268"/>
        </pc:sldMkLst>
      </pc:sldChg>
      <pc:sldChg chg="del">
        <pc:chgData name="Thomas PICARD" userId="S::tpicard@gpsea.fr::3cf61fe4-3133-47dd-a1a4-46b6f0677515" providerId="AD" clId="Web-{EB1A6C34-7F4D-DA89-3915-1CB41C795F32}" dt="2025-10-09T12:53:37.138" v="8"/>
        <pc:sldMkLst>
          <pc:docMk/>
          <pc:sldMk cId="43375382" sldId="269"/>
        </pc:sldMkLst>
      </pc:sldChg>
      <pc:sldChg chg="add del">
        <pc:chgData name="Thomas PICARD" userId="S::tpicard@gpsea.fr::3cf61fe4-3133-47dd-a1a4-46b6f0677515" providerId="AD" clId="Web-{EB1A6C34-7F4D-DA89-3915-1CB41C795F32}" dt="2025-10-09T13:02:10.087" v="37"/>
        <pc:sldMkLst>
          <pc:docMk/>
          <pc:sldMk cId="3605452127" sldId="270"/>
        </pc:sldMkLst>
      </pc:sldChg>
      <pc:sldChg chg="modSp">
        <pc:chgData name="Thomas PICARD" userId="S::tpicard@gpsea.fr::3cf61fe4-3133-47dd-a1a4-46b6f0677515" providerId="AD" clId="Web-{EB1A6C34-7F4D-DA89-3915-1CB41C795F32}" dt="2025-10-09T13:35:28.632" v="188" actId="20577"/>
        <pc:sldMkLst>
          <pc:docMk/>
          <pc:sldMk cId="1676512532" sldId="271"/>
        </pc:sldMkLst>
      </pc:sldChg>
      <pc:sldChg chg="del">
        <pc:chgData name="Thomas PICARD" userId="S::tpicard@gpsea.fr::3cf61fe4-3133-47dd-a1a4-46b6f0677515" providerId="AD" clId="Web-{EB1A6C34-7F4D-DA89-3915-1CB41C795F32}" dt="2025-10-09T13:02:11.962" v="40"/>
        <pc:sldMkLst>
          <pc:docMk/>
          <pc:sldMk cId="2775076699" sldId="272"/>
        </pc:sldMkLst>
      </pc:sldChg>
      <pc:sldChg chg="add del">
        <pc:chgData name="Thomas PICARD" userId="S::tpicard@gpsea.fr::3cf61fe4-3133-47dd-a1a4-46b6f0677515" providerId="AD" clId="Web-{EB1A6C34-7F4D-DA89-3915-1CB41C795F32}" dt="2025-10-09T13:02:11.212" v="39"/>
        <pc:sldMkLst>
          <pc:docMk/>
          <pc:sldMk cId="3002075925" sldId="273"/>
        </pc:sldMkLst>
      </pc:sldChg>
      <pc:sldChg chg="add del">
        <pc:chgData name="Thomas PICARD" userId="S::tpicard@gpsea.fr::3cf61fe4-3133-47dd-a1a4-46b6f0677515" providerId="AD" clId="Web-{EB1A6C34-7F4D-DA89-3915-1CB41C795F32}" dt="2025-10-09T13:02:10.305" v="38"/>
        <pc:sldMkLst>
          <pc:docMk/>
          <pc:sldMk cId="2798504386" sldId="274"/>
        </pc:sldMkLst>
      </pc:sldChg>
      <pc:sldChg chg="modSp">
        <pc:chgData name="Thomas PICARD" userId="S::tpicard@gpsea.fr::3cf61fe4-3133-47dd-a1a4-46b6f0677515" providerId="AD" clId="Web-{EB1A6C34-7F4D-DA89-3915-1CB41C795F32}" dt="2025-10-09T13:35:24.351" v="187" actId="20577"/>
        <pc:sldMkLst>
          <pc:docMk/>
          <pc:sldMk cId="1354154541" sldId="276"/>
        </pc:sldMkLst>
      </pc:sldChg>
      <pc:sldChg chg="addSp modSp">
        <pc:chgData name="Thomas PICARD" userId="S::tpicard@gpsea.fr::3cf61fe4-3133-47dd-a1a4-46b6f0677515" providerId="AD" clId="Web-{EB1A6C34-7F4D-DA89-3915-1CB41C795F32}" dt="2025-10-09T12:56:59.997" v="31" actId="20577"/>
        <pc:sldMkLst>
          <pc:docMk/>
          <pc:sldMk cId="1809381694" sldId="278"/>
        </pc:sldMkLst>
        <pc:spChg chg="add mod">
          <ac:chgData name="Thomas PICARD" userId="S::tpicard@gpsea.fr::3cf61fe4-3133-47dd-a1a4-46b6f0677515" providerId="AD" clId="Web-{EB1A6C34-7F4D-DA89-3915-1CB41C795F32}" dt="2025-10-09T12:56:59.997" v="31" actId="20577"/>
          <ac:spMkLst>
            <pc:docMk/>
            <pc:sldMk cId="1809381694" sldId="278"/>
            <ac:spMk id="4" creationId="{EBAEA246-06A1-BAB2-4DCD-2F3424F99C2E}"/>
          </ac:spMkLst>
        </pc:spChg>
      </pc:sldChg>
      <pc:sldChg chg="del">
        <pc:chgData name="Thomas PICARD" userId="S::tpicard@gpsea.fr::3cf61fe4-3133-47dd-a1a4-46b6f0677515" providerId="AD" clId="Web-{EB1A6C34-7F4D-DA89-3915-1CB41C795F32}" dt="2025-10-09T12:54:40.566" v="22"/>
        <pc:sldMkLst>
          <pc:docMk/>
          <pc:sldMk cId="2361147401" sldId="279"/>
        </pc:sldMkLst>
      </pc:sldChg>
      <pc:sldChg chg="modSp add replId">
        <pc:chgData name="Thomas PICARD" userId="S::tpicard@gpsea.fr::3cf61fe4-3133-47dd-a1a4-46b6f0677515" providerId="AD" clId="Web-{EB1A6C34-7F4D-DA89-3915-1CB41C795F32}" dt="2025-10-09T13:35:00.225" v="186" actId="20577"/>
        <pc:sldMkLst>
          <pc:docMk/>
          <pc:sldMk cId="2555453148" sldId="279"/>
        </pc:sldMkLst>
        <pc:spChg chg="mod">
          <ac:chgData name="Thomas PICARD" userId="S::tpicard@gpsea.fr::3cf61fe4-3133-47dd-a1a4-46b6f0677515" providerId="AD" clId="Web-{EB1A6C34-7F4D-DA89-3915-1CB41C795F32}" dt="2025-10-09T13:35:00.225" v="186" actId="20577"/>
          <ac:spMkLst>
            <pc:docMk/>
            <pc:sldMk cId="2555453148" sldId="279"/>
            <ac:spMk id="2" creationId="{4434F14C-F4AA-AE2E-ECBD-A04A6E3A2DD8}"/>
          </ac:spMkLst>
        </pc:spChg>
      </pc:sldChg>
      <pc:sldChg chg="delSp modSp add ord replId">
        <pc:chgData name="Thomas PICARD" userId="S::tpicard@gpsea.fr::3cf61fe4-3133-47dd-a1a4-46b6f0677515" providerId="AD" clId="Web-{EB1A6C34-7F4D-DA89-3915-1CB41C795F32}" dt="2025-10-09T13:20:44.174" v="161" actId="20577"/>
        <pc:sldMkLst>
          <pc:docMk/>
          <pc:sldMk cId="292026856" sldId="280"/>
        </pc:sldMkLst>
        <pc:spChg chg="mod">
          <ac:chgData name="Thomas PICARD" userId="S::tpicard@gpsea.fr::3cf61fe4-3133-47dd-a1a4-46b6f0677515" providerId="AD" clId="Web-{EB1A6C34-7F4D-DA89-3915-1CB41C795F32}" dt="2025-10-09T13:19:46.470" v="106" actId="20577"/>
          <ac:spMkLst>
            <pc:docMk/>
            <pc:sldMk cId="292026856" sldId="280"/>
            <ac:spMk id="2" creationId="{F24CA593-A289-4A61-A020-2D91C0FCB7E4}"/>
          </ac:spMkLst>
        </pc:spChg>
        <pc:spChg chg="mod">
          <ac:chgData name="Thomas PICARD" userId="S::tpicard@gpsea.fr::3cf61fe4-3133-47dd-a1a4-46b6f0677515" providerId="AD" clId="Web-{EB1A6C34-7F4D-DA89-3915-1CB41C795F32}" dt="2025-10-09T13:20:44.174" v="161" actId="20577"/>
          <ac:spMkLst>
            <pc:docMk/>
            <pc:sldMk cId="292026856" sldId="280"/>
            <ac:spMk id="23" creationId="{A324DD42-DB8A-4A53-F2C5-7388CA6708BE}"/>
          </ac:spMkLst>
        </pc:spChg>
      </pc:sldChg>
      <pc:sldChg chg="del">
        <pc:chgData name="Thomas PICARD" userId="S::tpicard@gpsea.fr::3cf61fe4-3133-47dd-a1a4-46b6f0677515" providerId="AD" clId="Web-{EB1A6C34-7F4D-DA89-3915-1CB41C795F32}" dt="2025-10-09T12:54:42.410" v="23"/>
        <pc:sldMkLst>
          <pc:docMk/>
          <pc:sldMk cId="3836958315" sldId="280"/>
        </pc:sldMkLst>
      </pc:sldChg>
      <pc:sldChg chg="modSp add ord replId">
        <pc:chgData name="Thomas PICARD" userId="S::tpicard@gpsea.fr::3cf61fe4-3133-47dd-a1a4-46b6f0677515" providerId="AD" clId="Web-{EB1A6C34-7F4D-DA89-3915-1CB41C795F32}" dt="2025-10-09T13:35:35.179" v="189" actId="20577"/>
        <pc:sldMkLst>
          <pc:docMk/>
          <pc:sldMk cId="2594182473" sldId="281"/>
        </pc:sldMkLst>
      </pc:sldChg>
      <pc:sldChg chg="del">
        <pc:chgData name="Thomas PICARD" userId="S::tpicard@gpsea.fr::3cf61fe4-3133-47dd-a1a4-46b6f0677515" providerId="AD" clId="Web-{EB1A6C34-7F4D-DA89-3915-1CB41C795F32}" dt="2025-10-09T13:02:07.196" v="35"/>
        <pc:sldMkLst>
          <pc:docMk/>
          <pc:sldMk cId="3547492178" sldId="281"/>
        </pc:sldMkLst>
      </pc:sldChg>
      <pc:sldChg chg="modSp add replId">
        <pc:chgData name="Thomas PICARD" userId="S::tpicard@gpsea.fr::3cf61fe4-3133-47dd-a1a4-46b6f0677515" providerId="AD" clId="Web-{EB1A6C34-7F4D-DA89-3915-1CB41C795F32}" dt="2025-10-09T13:35:38.694" v="190" actId="20577"/>
        <pc:sldMkLst>
          <pc:docMk/>
          <pc:sldMk cId="2230772870" sldId="282"/>
        </pc:sldMkLst>
      </pc:sldChg>
      <pc:sldChg chg="del">
        <pc:chgData name="Thomas PICARD" userId="S::tpicard@gpsea.fr::3cf61fe4-3133-47dd-a1a4-46b6f0677515" providerId="AD" clId="Web-{EB1A6C34-7F4D-DA89-3915-1CB41C795F32}" dt="2025-10-09T12:53:38.092" v="9"/>
        <pc:sldMkLst>
          <pc:docMk/>
          <pc:sldMk cId="1507693729" sldId="283"/>
        </pc:sldMkLst>
      </pc:sldChg>
      <pc:sldChg chg="del">
        <pc:chgData name="Thomas PICARD" userId="S::tpicard@gpsea.fr::3cf61fe4-3133-47dd-a1a4-46b6f0677515" providerId="AD" clId="Web-{EB1A6C34-7F4D-DA89-3915-1CB41C795F32}" dt="2025-10-09T12:53:38.795" v="10"/>
        <pc:sldMkLst>
          <pc:docMk/>
          <pc:sldMk cId="1652472603" sldId="284"/>
        </pc:sldMkLst>
      </pc:sldChg>
      <pc:sldChg chg="del">
        <pc:chgData name="Thomas PICARD" userId="S::tpicard@gpsea.fr::3cf61fe4-3133-47dd-a1a4-46b6f0677515" providerId="AD" clId="Web-{EB1A6C34-7F4D-DA89-3915-1CB41C795F32}" dt="2025-10-09T12:53:39.592" v="11"/>
        <pc:sldMkLst>
          <pc:docMk/>
          <pc:sldMk cId="2231574142" sldId="285"/>
        </pc:sldMkLst>
      </pc:sldChg>
      <pc:sldChg chg="del">
        <pc:chgData name="Thomas PICARD" userId="S::tpicard@gpsea.fr::3cf61fe4-3133-47dd-a1a4-46b6f0677515" providerId="AD" clId="Web-{EB1A6C34-7F4D-DA89-3915-1CB41C795F32}" dt="2025-10-09T12:53:40.514" v="12"/>
        <pc:sldMkLst>
          <pc:docMk/>
          <pc:sldMk cId="1281609069" sldId="286"/>
        </pc:sldMkLst>
      </pc:sldChg>
      <pc:sldChg chg="del">
        <pc:chgData name="Thomas PICARD" userId="S::tpicard@gpsea.fr::3cf61fe4-3133-47dd-a1a4-46b6f0677515" providerId="AD" clId="Web-{EB1A6C34-7F4D-DA89-3915-1CB41C795F32}" dt="2025-10-09T12:53:41.186" v="13"/>
        <pc:sldMkLst>
          <pc:docMk/>
          <pc:sldMk cId="1629223737" sldId="287"/>
        </pc:sldMkLst>
      </pc:sldChg>
      <pc:sldChg chg="del">
        <pc:chgData name="Thomas PICARD" userId="S::tpicard@gpsea.fr::3cf61fe4-3133-47dd-a1a4-46b6f0677515" providerId="AD" clId="Web-{EB1A6C34-7F4D-DA89-3915-1CB41C795F32}" dt="2025-10-09T12:53:41.311" v="14"/>
        <pc:sldMkLst>
          <pc:docMk/>
          <pc:sldMk cId="3871905595" sldId="288"/>
        </pc:sldMkLst>
      </pc:sldChg>
      <pc:sldMasterChg chg="addSldLayout">
        <pc:chgData name="Thomas PICARD" userId="S::tpicard@gpsea.fr::3cf61fe4-3133-47dd-a1a4-46b6f0677515" providerId="AD" clId="Web-{EB1A6C34-7F4D-DA89-3915-1CB41C795F32}" dt="2025-10-09T13:09:24.672" v="41"/>
        <pc:sldMasterMkLst>
          <pc:docMk/>
          <pc:sldMasterMk cId="1949217111" sldId="2147483684"/>
        </pc:sldMasterMkLst>
        <pc:sldLayoutChg chg="add replId">
          <pc:chgData name="Thomas PICARD" userId="S::tpicard@gpsea.fr::3cf61fe4-3133-47dd-a1a4-46b6f0677515" providerId="AD" clId="Web-{EB1A6C34-7F4D-DA89-3915-1CB41C795F32}" dt="2025-10-09T13:09:24.672" v="41"/>
          <pc:sldLayoutMkLst>
            <pc:docMk/>
            <pc:sldMasterMk cId="1949217111" sldId="2147483684"/>
            <pc:sldLayoutMk cId="3024771028" sldId="2147483696"/>
          </pc:sldLayoutMkLst>
        </pc:sldLayoutChg>
      </pc:sldMasterChg>
    </pc:docChg>
  </pc:docChgLst>
  <pc:docChgLst>
    <pc:chgData name="Thomas PICARD" userId="3cf61fe4-3133-47dd-a1a4-46b6f0677515" providerId="ADAL" clId="{72A654F0-4C97-4C9B-B536-AB97BDA647BF}"/>
    <pc:docChg chg="custSel addSld delSld modSld sldOrd">
      <pc:chgData name="Thomas PICARD" userId="3cf61fe4-3133-47dd-a1a4-46b6f0677515" providerId="ADAL" clId="{72A654F0-4C97-4C9B-B536-AB97BDA647BF}" dt="2025-11-12T10:46:09.579" v="155" actId="1076"/>
      <pc:docMkLst>
        <pc:docMk/>
      </pc:docMkLst>
      <pc:sldChg chg="del">
        <pc:chgData name="Thomas PICARD" userId="3cf61fe4-3133-47dd-a1a4-46b6f0677515" providerId="ADAL" clId="{72A654F0-4C97-4C9B-B536-AB97BDA647BF}" dt="2025-11-12T10:34:13.417" v="4" actId="47"/>
        <pc:sldMkLst>
          <pc:docMk/>
          <pc:sldMk cId="1422196160" sldId="256"/>
        </pc:sldMkLst>
      </pc:sldChg>
      <pc:sldChg chg="del">
        <pc:chgData name="Thomas PICARD" userId="3cf61fe4-3133-47dd-a1a4-46b6f0677515" providerId="ADAL" clId="{72A654F0-4C97-4C9B-B536-AB97BDA647BF}" dt="2025-11-12T10:32:37.655" v="0" actId="47"/>
        <pc:sldMkLst>
          <pc:docMk/>
          <pc:sldMk cId="1358798358" sldId="286"/>
        </pc:sldMkLst>
      </pc:sldChg>
      <pc:sldChg chg="ord">
        <pc:chgData name="Thomas PICARD" userId="3cf61fe4-3133-47dd-a1a4-46b6f0677515" providerId="ADAL" clId="{72A654F0-4C97-4C9B-B536-AB97BDA647BF}" dt="2025-11-12T10:34:05.569" v="3"/>
        <pc:sldMkLst>
          <pc:docMk/>
          <pc:sldMk cId="443481894" sldId="302"/>
        </pc:sldMkLst>
      </pc:sldChg>
      <pc:sldChg chg="modSp add mod ord">
        <pc:chgData name="Thomas PICARD" userId="3cf61fe4-3133-47dd-a1a4-46b6f0677515" providerId="ADAL" clId="{72A654F0-4C97-4C9B-B536-AB97BDA647BF}" dt="2025-11-12T10:35:45.111" v="14" actId="20577"/>
        <pc:sldMkLst>
          <pc:docMk/>
          <pc:sldMk cId="1511036727" sldId="306"/>
        </pc:sldMkLst>
        <pc:spChg chg="mod">
          <ac:chgData name="Thomas PICARD" userId="3cf61fe4-3133-47dd-a1a4-46b6f0677515" providerId="ADAL" clId="{72A654F0-4C97-4C9B-B536-AB97BDA647BF}" dt="2025-11-12T10:35:45.111" v="14" actId="20577"/>
          <ac:spMkLst>
            <pc:docMk/>
            <pc:sldMk cId="1511036727" sldId="306"/>
            <ac:spMk id="3" creationId="{853B772B-2641-0434-84AC-16A4D91F937A}"/>
          </ac:spMkLst>
        </pc:spChg>
      </pc:sldChg>
      <pc:sldChg chg="del">
        <pc:chgData name="Thomas PICARD" userId="3cf61fe4-3133-47dd-a1a4-46b6f0677515" providerId="ADAL" clId="{72A654F0-4C97-4C9B-B536-AB97BDA647BF}" dt="2025-11-12T10:33:14.742" v="1" actId="47"/>
        <pc:sldMkLst>
          <pc:docMk/>
          <pc:sldMk cId="1667226328" sldId="306"/>
        </pc:sldMkLst>
      </pc:sldChg>
      <pc:sldChg chg="addSp delSp modSp add mod ord">
        <pc:chgData name="Thomas PICARD" userId="3cf61fe4-3133-47dd-a1a4-46b6f0677515" providerId="ADAL" clId="{72A654F0-4C97-4C9B-B536-AB97BDA647BF}" dt="2025-11-12T10:41:25.891" v="91" actId="478"/>
        <pc:sldMkLst>
          <pc:docMk/>
          <pc:sldMk cId="3132445306" sldId="307"/>
        </pc:sldMkLst>
        <pc:spChg chg="mod">
          <ac:chgData name="Thomas PICARD" userId="3cf61fe4-3133-47dd-a1a4-46b6f0677515" providerId="ADAL" clId="{72A654F0-4C97-4C9B-B536-AB97BDA647BF}" dt="2025-11-12T10:40:23.838" v="81" actId="207"/>
          <ac:spMkLst>
            <pc:docMk/>
            <pc:sldMk cId="3132445306" sldId="307"/>
            <ac:spMk id="4" creationId="{6F5AC2C3-2EF6-FC44-ACE3-A8AC7B6FEE3D}"/>
          </ac:spMkLst>
        </pc:spChg>
        <pc:picChg chg="del">
          <ac:chgData name="Thomas PICARD" userId="3cf61fe4-3133-47dd-a1a4-46b6f0677515" providerId="ADAL" clId="{72A654F0-4C97-4C9B-B536-AB97BDA647BF}" dt="2025-11-12T10:36:57.014" v="18" actId="478"/>
          <ac:picMkLst>
            <pc:docMk/>
            <pc:sldMk cId="3132445306" sldId="307"/>
            <ac:picMk id="5" creationId="{2F47DEC8-6332-7D62-59BD-B98D072E9DB3}"/>
          </ac:picMkLst>
        </pc:picChg>
        <pc:picChg chg="add del mod">
          <ac:chgData name="Thomas PICARD" userId="3cf61fe4-3133-47dd-a1a4-46b6f0677515" providerId="ADAL" clId="{72A654F0-4C97-4C9B-B536-AB97BDA647BF}" dt="2025-11-12T10:41:25.891" v="91" actId="478"/>
          <ac:picMkLst>
            <pc:docMk/>
            <pc:sldMk cId="3132445306" sldId="307"/>
            <ac:picMk id="6" creationId="{B65F1CA9-D348-DC7C-D9BC-5D43D0682B14}"/>
          </ac:picMkLst>
        </pc:picChg>
        <pc:picChg chg="del">
          <ac:chgData name="Thomas PICARD" userId="3cf61fe4-3133-47dd-a1a4-46b6f0677515" providerId="ADAL" clId="{72A654F0-4C97-4C9B-B536-AB97BDA647BF}" dt="2025-11-12T10:41:23.237" v="90" actId="478"/>
          <ac:picMkLst>
            <pc:docMk/>
            <pc:sldMk cId="3132445306" sldId="307"/>
            <ac:picMk id="1029" creationId="{FF25F9D6-6221-907D-38E3-51115874E4BD}"/>
          </ac:picMkLst>
        </pc:picChg>
        <pc:picChg chg="del">
          <ac:chgData name="Thomas PICARD" userId="3cf61fe4-3133-47dd-a1a4-46b6f0677515" providerId="ADAL" clId="{72A654F0-4C97-4C9B-B536-AB97BDA647BF}" dt="2025-11-12T10:38:01.095" v="30" actId="478"/>
          <ac:picMkLst>
            <pc:docMk/>
            <pc:sldMk cId="3132445306" sldId="307"/>
            <ac:picMk id="2051" creationId="{71A5B8A6-0DC6-7FCB-51A6-084B0E3F2539}"/>
          </ac:picMkLst>
        </pc:picChg>
      </pc:sldChg>
      <pc:sldChg chg="delSp modSp add mod">
        <pc:chgData name="Thomas PICARD" userId="3cf61fe4-3133-47dd-a1a4-46b6f0677515" providerId="ADAL" clId="{72A654F0-4C97-4C9B-B536-AB97BDA647BF}" dt="2025-11-12T10:41:40.730" v="103" actId="1036"/>
        <pc:sldMkLst>
          <pc:docMk/>
          <pc:sldMk cId="766079590" sldId="308"/>
        </pc:sldMkLst>
        <pc:spChg chg="del">
          <ac:chgData name="Thomas PICARD" userId="3cf61fe4-3133-47dd-a1a4-46b6f0677515" providerId="ADAL" clId="{72A654F0-4C97-4C9B-B536-AB97BDA647BF}" dt="2025-11-12T10:41:02.666" v="85" actId="478"/>
          <ac:spMkLst>
            <pc:docMk/>
            <pc:sldMk cId="766079590" sldId="308"/>
            <ac:spMk id="4" creationId="{0C692666-518C-9218-0BD4-379A30CDB3FE}"/>
          </ac:spMkLst>
        </pc:spChg>
        <pc:picChg chg="mod">
          <ac:chgData name="Thomas PICARD" userId="3cf61fe4-3133-47dd-a1a4-46b6f0677515" providerId="ADAL" clId="{72A654F0-4C97-4C9B-B536-AB97BDA647BF}" dt="2025-11-12T10:41:40.730" v="103" actId="1036"/>
          <ac:picMkLst>
            <pc:docMk/>
            <pc:sldMk cId="766079590" sldId="308"/>
            <ac:picMk id="6" creationId="{114879B8-6189-63CC-32AA-021836B7D823}"/>
          </ac:picMkLst>
        </pc:picChg>
        <pc:picChg chg="del">
          <ac:chgData name="Thomas PICARD" userId="3cf61fe4-3133-47dd-a1a4-46b6f0677515" providerId="ADAL" clId="{72A654F0-4C97-4C9B-B536-AB97BDA647BF}" dt="2025-11-12T10:41:19.599" v="89" actId="478"/>
          <ac:picMkLst>
            <pc:docMk/>
            <pc:sldMk cId="766079590" sldId="308"/>
            <ac:picMk id="1029" creationId="{B8D89F84-8386-A139-E80D-5F613431EEA9}"/>
          </ac:picMkLst>
        </pc:picChg>
      </pc:sldChg>
      <pc:sldChg chg="addSp delSp modSp add mod">
        <pc:chgData name="Thomas PICARD" userId="3cf61fe4-3133-47dd-a1a4-46b6f0677515" providerId="ADAL" clId="{72A654F0-4C97-4C9B-B536-AB97BDA647BF}" dt="2025-11-12T10:42:55.803" v="116" actId="255"/>
        <pc:sldMkLst>
          <pc:docMk/>
          <pc:sldMk cId="584542310" sldId="309"/>
        </pc:sldMkLst>
        <pc:spChg chg="add mod">
          <ac:chgData name="Thomas PICARD" userId="3cf61fe4-3133-47dd-a1a4-46b6f0677515" providerId="ADAL" clId="{72A654F0-4C97-4C9B-B536-AB97BDA647BF}" dt="2025-11-12T10:42:55.803" v="116" actId="255"/>
          <ac:spMkLst>
            <pc:docMk/>
            <pc:sldMk cId="584542310" sldId="309"/>
            <ac:spMk id="5" creationId="{F0955585-DD73-0C13-E57D-B90748C831F9}"/>
          </ac:spMkLst>
        </pc:spChg>
        <pc:picChg chg="del">
          <ac:chgData name="Thomas PICARD" userId="3cf61fe4-3133-47dd-a1a4-46b6f0677515" providerId="ADAL" clId="{72A654F0-4C97-4C9B-B536-AB97BDA647BF}" dt="2025-11-12T10:41:54.893" v="105" actId="478"/>
          <ac:picMkLst>
            <pc:docMk/>
            <pc:sldMk cId="584542310" sldId="309"/>
            <ac:picMk id="6" creationId="{43FCA47A-7EE2-6978-5262-1CC94CACEFD6}"/>
          </ac:picMkLst>
        </pc:picChg>
      </pc:sldChg>
      <pc:sldChg chg="addSp delSp modSp add mod">
        <pc:chgData name="Thomas PICARD" userId="3cf61fe4-3133-47dd-a1a4-46b6f0677515" providerId="ADAL" clId="{72A654F0-4C97-4C9B-B536-AB97BDA647BF}" dt="2025-11-12T10:44:05.898" v="124" actId="14100"/>
        <pc:sldMkLst>
          <pc:docMk/>
          <pc:sldMk cId="2867775159" sldId="310"/>
        </pc:sldMkLst>
        <pc:spChg chg="del mod">
          <ac:chgData name="Thomas PICARD" userId="3cf61fe4-3133-47dd-a1a4-46b6f0677515" providerId="ADAL" clId="{72A654F0-4C97-4C9B-B536-AB97BDA647BF}" dt="2025-11-12T10:43:44.319" v="119" actId="478"/>
          <ac:spMkLst>
            <pc:docMk/>
            <pc:sldMk cId="2867775159" sldId="310"/>
            <ac:spMk id="5" creationId="{8DD5B92B-5616-3DA9-029D-B100D88F18FA}"/>
          </ac:spMkLst>
        </pc:spChg>
        <pc:picChg chg="add mod">
          <ac:chgData name="Thomas PICARD" userId="3cf61fe4-3133-47dd-a1a4-46b6f0677515" providerId="ADAL" clId="{72A654F0-4C97-4C9B-B536-AB97BDA647BF}" dt="2025-11-12T10:44:05.898" v="124" actId="14100"/>
          <ac:picMkLst>
            <pc:docMk/>
            <pc:sldMk cId="2867775159" sldId="310"/>
            <ac:picMk id="4" creationId="{F5CAFEEC-22FD-B5E5-67AA-6CB948011146}"/>
          </ac:picMkLst>
        </pc:picChg>
      </pc:sldChg>
      <pc:sldChg chg="addSp delSp modSp add mod">
        <pc:chgData name="Thomas PICARD" userId="3cf61fe4-3133-47dd-a1a4-46b6f0677515" providerId="ADAL" clId="{72A654F0-4C97-4C9B-B536-AB97BDA647BF}" dt="2025-11-12T10:46:09.579" v="155" actId="1076"/>
        <pc:sldMkLst>
          <pc:docMk/>
          <pc:sldMk cId="944129933" sldId="311"/>
        </pc:sldMkLst>
        <pc:spChg chg="add mod">
          <ac:chgData name="Thomas PICARD" userId="3cf61fe4-3133-47dd-a1a4-46b6f0677515" providerId="ADAL" clId="{72A654F0-4C97-4C9B-B536-AB97BDA647BF}" dt="2025-11-12T10:45:55.504" v="151" actId="1035"/>
          <ac:spMkLst>
            <pc:docMk/>
            <pc:sldMk cId="944129933" sldId="311"/>
            <ac:spMk id="6" creationId="{D804B7B1-ECCE-0A53-B618-A3411503C8FE}"/>
          </ac:spMkLst>
        </pc:spChg>
        <pc:picChg chg="del">
          <ac:chgData name="Thomas PICARD" userId="3cf61fe4-3133-47dd-a1a4-46b6f0677515" providerId="ADAL" clId="{72A654F0-4C97-4C9B-B536-AB97BDA647BF}" dt="2025-11-12T10:44:24.591" v="126" actId="478"/>
          <ac:picMkLst>
            <pc:docMk/>
            <pc:sldMk cId="944129933" sldId="311"/>
            <ac:picMk id="4" creationId="{4AC6C083-263D-D3EE-264D-54FCE305A39E}"/>
          </ac:picMkLst>
        </pc:picChg>
        <pc:picChg chg="add mod">
          <ac:chgData name="Thomas PICARD" userId="3cf61fe4-3133-47dd-a1a4-46b6f0677515" providerId="ADAL" clId="{72A654F0-4C97-4C9B-B536-AB97BDA647BF}" dt="2025-11-12T10:46:09.579" v="155" actId="1076"/>
          <ac:picMkLst>
            <pc:docMk/>
            <pc:sldMk cId="944129933" sldId="311"/>
            <ac:picMk id="7" creationId="{B5C5B89E-B985-92C0-AF0A-EEA605FF794B}"/>
          </ac:picMkLst>
        </pc:picChg>
      </pc:sldChg>
    </pc:docChg>
  </pc:docChgLst>
  <pc:docChgLst>
    <pc:chgData name="Thomas PICARD" userId="3cf61fe4-3133-47dd-a1a4-46b6f0677515" providerId="ADAL" clId="{C3072D74-207F-4296-A74B-5A66F12735C5}"/>
    <pc:docChg chg="undo custSel addSld delSld modSld sldOrd modMainMaster">
      <pc:chgData name="Thomas PICARD" userId="3cf61fe4-3133-47dd-a1a4-46b6f0677515" providerId="ADAL" clId="{C3072D74-207F-4296-A74B-5A66F12735C5}" dt="2025-10-09T13:53:33.380" v="313"/>
      <pc:docMkLst>
        <pc:docMk/>
      </pc:docMkLst>
      <pc:sldChg chg="modSp add mod ord">
        <pc:chgData name="Thomas PICARD" userId="3cf61fe4-3133-47dd-a1a4-46b6f0677515" providerId="ADAL" clId="{C3072D74-207F-4296-A74B-5A66F12735C5}" dt="2025-10-09T13:53:33.380" v="313"/>
        <pc:sldMkLst>
          <pc:docMk/>
          <pc:sldMk cId="1422196160" sldId="256"/>
        </pc:sldMkLst>
      </pc:sldChg>
      <pc:sldChg chg="del">
        <pc:chgData name="Thomas PICARD" userId="3cf61fe4-3133-47dd-a1a4-46b6f0677515" providerId="ADAL" clId="{C3072D74-207F-4296-A74B-5A66F12735C5}" dt="2025-10-09T13:39:48.820" v="63" actId="2696"/>
        <pc:sldMkLst>
          <pc:docMk/>
          <pc:sldMk cId="1676512532" sldId="271"/>
        </pc:sldMkLst>
      </pc:sldChg>
      <pc:sldChg chg="del">
        <pc:chgData name="Thomas PICARD" userId="3cf61fe4-3133-47dd-a1a4-46b6f0677515" providerId="ADAL" clId="{C3072D74-207F-4296-A74B-5A66F12735C5}" dt="2025-10-09T13:39:26.832" v="48" actId="2696"/>
        <pc:sldMkLst>
          <pc:docMk/>
          <pc:sldMk cId="1354154541" sldId="276"/>
        </pc:sldMkLst>
      </pc:sldChg>
      <pc:sldChg chg="addSp modSp mod">
        <pc:chgData name="Thomas PICARD" userId="3cf61fe4-3133-47dd-a1a4-46b6f0677515" providerId="ADAL" clId="{C3072D74-207F-4296-A74B-5A66F12735C5}" dt="2025-10-09T13:51:17.386" v="286" actId="20577"/>
        <pc:sldMkLst>
          <pc:docMk/>
          <pc:sldMk cId="292026856" sldId="280"/>
        </pc:sldMkLst>
        <pc:spChg chg="mod">
          <ac:chgData name="Thomas PICARD" userId="3cf61fe4-3133-47dd-a1a4-46b6f0677515" providerId="ADAL" clId="{C3072D74-207F-4296-A74B-5A66F12735C5}" dt="2025-10-09T13:41:04.080" v="131" actId="20577"/>
          <ac:spMkLst>
            <pc:docMk/>
            <pc:sldMk cId="292026856" sldId="280"/>
            <ac:spMk id="2" creationId="{F24CA593-A289-4A61-A020-2D91C0FCB7E4}"/>
          </ac:spMkLst>
        </pc:spChg>
        <pc:spChg chg="add mod">
          <ac:chgData name="Thomas PICARD" userId="3cf61fe4-3133-47dd-a1a4-46b6f0677515" providerId="ADAL" clId="{C3072D74-207F-4296-A74B-5A66F12735C5}" dt="2025-10-09T13:50:35.988" v="259" actId="12"/>
          <ac:spMkLst>
            <pc:docMk/>
            <pc:sldMk cId="292026856" sldId="280"/>
            <ac:spMk id="4" creationId="{AC60E672-3D87-5851-5B50-8F5ADC720EC0}"/>
          </ac:spMkLst>
        </pc:spChg>
        <pc:spChg chg="mod">
          <ac:chgData name="Thomas PICARD" userId="3cf61fe4-3133-47dd-a1a4-46b6f0677515" providerId="ADAL" clId="{C3072D74-207F-4296-A74B-5A66F12735C5}" dt="2025-10-09T13:51:17.386" v="286" actId="20577"/>
          <ac:spMkLst>
            <pc:docMk/>
            <pc:sldMk cId="292026856" sldId="280"/>
            <ac:spMk id="23" creationId="{A324DD42-DB8A-4A53-F2C5-7388CA6708BE}"/>
          </ac:spMkLst>
        </pc:spChg>
      </pc:sldChg>
      <pc:sldChg chg="modSp del mod">
        <pc:chgData name="Thomas PICARD" userId="3cf61fe4-3133-47dd-a1a4-46b6f0677515" providerId="ADAL" clId="{C3072D74-207F-4296-A74B-5A66F12735C5}" dt="2025-10-09T13:40:11.992" v="94" actId="47"/>
        <pc:sldMkLst>
          <pc:docMk/>
          <pc:sldMk cId="2594182473" sldId="281"/>
        </pc:sldMkLst>
      </pc:sldChg>
      <pc:sldChg chg="del">
        <pc:chgData name="Thomas PICARD" userId="3cf61fe4-3133-47dd-a1a4-46b6f0677515" providerId="ADAL" clId="{C3072D74-207F-4296-A74B-5A66F12735C5}" dt="2025-10-09T13:40:18.490" v="96" actId="2696"/>
        <pc:sldMkLst>
          <pc:docMk/>
          <pc:sldMk cId="2230772870" sldId="282"/>
        </pc:sldMkLst>
      </pc:sldChg>
      <pc:sldChg chg="modSp add mod ord">
        <pc:chgData name="Thomas PICARD" userId="3cf61fe4-3133-47dd-a1a4-46b6f0677515" providerId="ADAL" clId="{C3072D74-207F-4296-A74B-5A66F12735C5}" dt="2025-10-09T13:39:24.524" v="47"/>
        <pc:sldMkLst>
          <pc:docMk/>
          <pc:sldMk cId="3070418429" sldId="283"/>
        </pc:sldMkLst>
        <pc:spChg chg="mod">
          <ac:chgData name="Thomas PICARD" userId="3cf61fe4-3133-47dd-a1a4-46b6f0677515" providerId="ADAL" clId="{C3072D74-207F-4296-A74B-5A66F12735C5}" dt="2025-10-09T13:39:21.259" v="45" actId="20577"/>
          <ac:spMkLst>
            <pc:docMk/>
            <pc:sldMk cId="3070418429" sldId="283"/>
            <ac:spMk id="3" creationId="{4461B565-7205-B59E-4CD3-CA25DCA4B0B5}"/>
          </ac:spMkLst>
        </pc:spChg>
      </pc:sldChg>
      <pc:sldChg chg="modSp add mod ord">
        <pc:chgData name="Thomas PICARD" userId="3cf61fe4-3133-47dd-a1a4-46b6f0677515" providerId="ADAL" clId="{C3072D74-207F-4296-A74B-5A66F12735C5}" dt="2025-10-09T13:39:45.224" v="62"/>
        <pc:sldMkLst>
          <pc:docMk/>
          <pc:sldMk cId="1886417177" sldId="284"/>
        </pc:sldMkLst>
        <pc:spChg chg="mod">
          <ac:chgData name="Thomas PICARD" userId="3cf61fe4-3133-47dd-a1a4-46b6f0677515" providerId="ADAL" clId="{C3072D74-207F-4296-A74B-5A66F12735C5}" dt="2025-10-09T13:39:41.014" v="60" actId="20577"/>
          <ac:spMkLst>
            <pc:docMk/>
            <pc:sldMk cId="1886417177" sldId="284"/>
            <ac:spMk id="3" creationId="{B731A818-0D8D-062C-923B-8AA0F45BED92}"/>
          </ac:spMkLst>
        </pc:spChg>
      </pc:sldChg>
      <pc:sldChg chg="modSp add mod ord">
        <pc:chgData name="Thomas PICARD" userId="3cf61fe4-3133-47dd-a1a4-46b6f0677515" providerId="ADAL" clId="{C3072D74-207F-4296-A74B-5A66F12735C5}" dt="2025-10-09T13:40:09.628" v="93"/>
        <pc:sldMkLst>
          <pc:docMk/>
          <pc:sldMk cId="3072738175" sldId="285"/>
        </pc:sldMkLst>
        <pc:spChg chg="mod">
          <ac:chgData name="Thomas PICARD" userId="3cf61fe4-3133-47dd-a1a4-46b6f0677515" providerId="ADAL" clId="{C3072D74-207F-4296-A74B-5A66F12735C5}" dt="2025-10-09T13:40:06.714" v="91" actId="20577"/>
          <ac:spMkLst>
            <pc:docMk/>
            <pc:sldMk cId="3072738175" sldId="285"/>
            <ac:spMk id="3" creationId="{49CED464-1051-459B-7550-5344DBF8E440}"/>
          </ac:spMkLst>
        </pc:spChg>
      </pc:sldChg>
      <pc:sldChg chg="modSp add mod">
        <pc:chgData name="Thomas PICARD" userId="3cf61fe4-3133-47dd-a1a4-46b6f0677515" providerId="ADAL" clId="{C3072D74-207F-4296-A74B-5A66F12735C5}" dt="2025-10-09T13:40:31.576" v="129" actId="20577"/>
        <pc:sldMkLst>
          <pc:docMk/>
          <pc:sldMk cId="1358798358" sldId="286"/>
        </pc:sldMkLst>
      </pc:sldChg>
      <pc:sldMasterChg chg="modSp mod">
        <pc:chgData name="Thomas PICARD" userId="3cf61fe4-3133-47dd-a1a4-46b6f0677515" providerId="ADAL" clId="{C3072D74-207F-4296-A74B-5A66F12735C5}" dt="2025-10-09T13:38:02.892" v="34" actId="20577"/>
        <pc:sldMasterMkLst>
          <pc:docMk/>
          <pc:sldMasterMk cId="1949217111" sldId="2147483684"/>
        </pc:sldMasterMkLst>
        <pc:spChg chg="mod">
          <ac:chgData name="Thomas PICARD" userId="3cf61fe4-3133-47dd-a1a4-46b6f0677515" providerId="ADAL" clId="{C3072D74-207F-4296-A74B-5A66F12735C5}" dt="2025-10-09T13:37:46.475" v="15" actId="20577"/>
          <ac:spMkLst>
            <pc:docMk/>
            <pc:sldMasterMk cId="1949217111" sldId="2147483684"/>
            <ac:spMk id="18" creationId="{3C45E9F5-4213-1C42-A2C8-BD62D8F35B18}"/>
          </ac:spMkLst>
        </pc:spChg>
        <pc:spChg chg="mod">
          <ac:chgData name="Thomas PICARD" userId="3cf61fe4-3133-47dd-a1a4-46b6f0677515" providerId="ADAL" clId="{C3072D74-207F-4296-A74B-5A66F12735C5}" dt="2025-10-09T13:38:02.892" v="34" actId="20577"/>
          <ac:spMkLst>
            <pc:docMk/>
            <pc:sldMasterMk cId="1949217111" sldId="2147483684"/>
            <ac:spMk id="19" creationId="{383F421D-A32B-4846-BA2C-24AA06C29801}"/>
          </ac:spMkLst>
        </pc:spChg>
      </pc:sldMasterChg>
    </pc:docChg>
  </pc:docChgLst>
  <pc:docChgLst>
    <pc:chgData name="Thomas PICARD" userId="S::tpicard@gpsea.fr::3cf61fe4-3133-47dd-a1a4-46b6f0677515" providerId="AD" clId="Web-{88AD4A2C-DFD8-1375-0524-C292AE9B4FBA}"/>
    <pc:docChg chg="addSld delSld modSld sldOrd">
      <pc:chgData name="Thomas PICARD" userId="S::tpicard@gpsea.fr::3cf61fe4-3133-47dd-a1a4-46b6f0677515" providerId="AD" clId="Web-{88AD4A2C-DFD8-1375-0524-C292AE9B4FBA}" dt="2025-10-13T15:36:26.800" v="672" actId="14100"/>
      <pc:docMkLst>
        <pc:docMk/>
      </pc:docMkLst>
      <pc:sldChg chg="modSp">
        <pc:chgData name="Thomas PICARD" userId="S::tpicard@gpsea.fr::3cf61fe4-3133-47dd-a1a4-46b6f0677515" providerId="AD" clId="Web-{88AD4A2C-DFD8-1375-0524-C292AE9B4FBA}" dt="2025-10-13T15:14:38.968" v="549" actId="20577"/>
        <pc:sldMkLst>
          <pc:docMk/>
          <pc:sldMk cId="1422196160" sldId="256"/>
        </pc:sldMkLst>
      </pc:sldChg>
      <pc:sldChg chg="addSp delSp modSp">
        <pc:chgData name="Thomas PICARD" userId="S::tpicard@gpsea.fr::3cf61fe4-3133-47dd-a1a4-46b6f0677515" providerId="AD" clId="Web-{88AD4A2C-DFD8-1375-0524-C292AE9B4FBA}" dt="2025-10-13T15:36:26.800" v="672" actId="14100"/>
        <pc:sldMkLst>
          <pc:docMk/>
          <pc:sldMk cId="4208348320" sldId="260"/>
        </pc:sldMkLst>
        <pc:spChg chg="add mod">
          <ac:chgData name="Thomas PICARD" userId="S::tpicard@gpsea.fr::3cf61fe4-3133-47dd-a1a4-46b6f0677515" providerId="AD" clId="Web-{88AD4A2C-DFD8-1375-0524-C292AE9B4FBA}" dt="2025-10-13T15:36:21.800" v="671" actId="14100"/>
          <ac:spMkLst>
            <pc:docMk/>
            <pc:sldMk cId="4208348320" sldId="260"/>
            <ac:spMk id="5" creationId="{F3D34261-5E7D-FED9-9A4D-C456FB9A38A4}"/>
          </ac:spMkLst>
        </pc:spChg>
        <pc:spChg chg="mod">
          <ac:chgData name="Thomas PICARD" userId="S::tpicard@gpsea.fr::3cf61fe4-3133-47dd-a1a4-46b6f0677515" providerId="AD" clId="Web-{88AD4A2C-DFD8-1375-0524-C292AE9B4FBA}" dt="2025-10-13T14:19:21.028" v="437" actId="1076"/>
          <ac:spMkLst>
            <pc:docMk/>
            <pc:sldMk cId="4208348320" sldId="260"/>
            <ac:spMk id="23" creationId="{F6BE67E0-E4D4-05F1-4BBA-44F391904558}"/>
          </ac:spMkLst>
        </pc:spChg>
        <pc:spChg chg="mod">
          <ac:chgData name="Thomas PICARD" userId="S::tpicard@gpsea.fr::3cf61fe4-3133-47dd-a1a4-46b6f0677515" providerId="AD" clId="Web-{88AD4A2C-DFD8-1375-0524-C292AE9B4FBA}" dt="2025-10-13T14:05:47.962" v="112" actId="14100"/>
          <ac:spMkLst>
            <pc:docMk/>
            <pc:sldMk cId="4208348320" sldId="260"/>
            <ac:spMk id="25" creationId="{E2F1C367-090C-F979-8E5B-9F2D105DEB64}"/>
          </ac:spMkLst>
        </pc:spChg>
        <pc:spChg chg="mod">
          <ac:chgData name="Thomas PICARD" userId="S::tpicard@gpsea.fr::3cf61fe4-3133-47dd-a1a4-46b6f0677515" providerId="AD" clId="Web-{88AD4A2C-DFD8-1375-0524-C292AE9B4FBA}" dt="2025-10-13T13:31:50.272" v="86" actId="1076"/>
          <ac:spMkLst>
            <pc:docMk/>
            <pc:sldMk cId="4208348320" sldId="260"/>
            <ac:spMk id="26" creationId="{BFC05901-4973-08B1-721E-2C2C8F3B660E}"/>
          </ac:spMkLst>
        </pc:spChg>
        <pc:spChg chg="mod">
          <ac:chgData name="Thomas PICARD" userId="S::tpicard@gpsea.fr::3cf61fe4-3133-47dd-a1a4-46b6f0677515" providerId="AD" clId="Web-{88AD4A2C-DFD8-1375-0524-C292AE9B4FBA}" dt="2025-10-13T14:06:05.369" v="115" actId="1076"/>
          <ac:spMkLst>
            <pc:docMk/>
            <pc:sldMk cId="4208348320" sldId="260"/>
            <ac:spMk id="27" creationId="{2A5CB1C9-F57E-27E1-29A3-6C8102B70030}"/>
          </ac:spMkLst>
        </pc:spChg>
        <pc:spChg chg="mod">
          <ac:chgData name="Thomas PICARD" userId="S::tpicard@gpsea.fr::3cf61fe4-3133-47dd-a1a4-46b6f0677515" providerId="AD" clId="Web-{88AD4A2C-DFD8-1375-0524-C292AE9B4FBA}" dt="2025-10-13T14:05:57.087" v="114" actId="14100"/>
          <ac:spMkLst>
            <pc:docMk/>
            <pc:sldMk cId="4208348320" sldId="260"/>
            <ac:spMk id="28" creationId="{444B5713-87BF-5192-7B9B-51B328D8EFBD}"/>
          </ac:spMkLst>
        </pc:spChg>
        <pc:spChg chg="mod">
          <ac:chgData name="Thomas PICARD" userId="S::tpicard@gpsea.fr::3cf61fe4-3133-47dd-a1a4-46b6f0677515" providerId="AD" clId="Web-{88AD4A2C-DFD8-1375-0524-C292AE9B4FBA}" dt="2025-10-13T14:19:15.465" v="434" actId="1076"/>
          <ac:spMkLst>
            <pc:docMk/>
            <pc:sldMk cId="4208348320" sldId="260"/>
            <ac:spMk id="34" creationId="{C28730C0-C998-CC71-C747-C67EE795BDA5}"/>
          </ac:spMkLst>
        </pc:spChg>
        <pc:grpChg chg="mod">
          <ac:chgData name="Thomas PICARD" userId="S::tpicard@gpsea.fr::3cf61fe4-3133-47dd-a1a4-46b6f0677515" providerId="AD" clId="Web-{88AD4A2C-DFD8-1375-0524-C292AE9B4FBA}" dt="2025-10-13T14:19:21.059" v="438" actId="1076"/>
          <ac:grpSpMkLst>
            <pc:docMk/>
            <pc:sldMk cId="4208348320" sldId="260"/>
            <ac:grpSpMk id="29" creationId="{5ECDAEA7-AB24-D8A6-F67E-904074D72C15}"/>
          </ac:grpSpMkLst>
        </pc:grpChg>
        <pc:grpChg chg="mod">
          <ac:chgData name="Thomas PICARD" userId="S::tpicard@gpsea.fr::3cf61fe4-3133-47dd-a1a4-46b6f0677515" providerId="AD" clId="Web-{88AD4A2C-DFD8-1375-0524-C292AE9B4FBA}" dt="2025-10-13T14:19:21.121" v="441" actId="1076"/>
          <ac:grpSpMkLst>
            <pc:docMk/>
            <pc:sldMk cId="4208348320" sldId="260"/>
            <ac:grpSpMk id="30" creationId="{DF87F7B9-554A-7F01-6F36-FA640F323B27}"/>
          </ac:grpSpMkLst>
        </pc:grpChg>
        <pc:grpChg chg="mod">
          <ac:chgData name="Thomas PICARD" userId="S::tpicard@gpsea.fr::3cf61fe4-3133-47dd-a1a4-46b6f0677515" providerId="AD" clId="Web-{88AD4A2C-DFD8-1375-0524-C292AE9B4FBA}" dt="2025-10-13T14:19:21.090" v="440" actId="1076"/>
          <ac:grpSpMkLst>
            <pc:docMk/>
            <pc:sldMk cId="4208348320" sldId="260"/>
            <ac:grpSpMk id="31" creationId="{58491DE8-4A7B-4CE8-86E6-434175D34958}"/>
          </ac:grpSpMkLst>
        </pc:grpChg>
        <pc:grpChg chg="mod">
          <ac:chgData name="Thomas PICARD" userId="S::tpicard@gpsea.fr::3cf61fe4-3133-47dd-a1a4-46b6f0677515" providerId="AD" clId="Web-{88AD4A2C-DFD8-1375-0524-C292AE9B4FBA}" dt="2025-10-13T14:19:21.074" v="439" actId="1076"/>
          <ac:grpSpMkLst>
            <pc:docMk/>
            <pc:sldMk cId="4208348320" sldId="260"/>
            <ac:grpSpMk id="32" creationId="{5B0DC9B3-F110-DCA2-50E0-F17B148BB1BA}"/>
          </ac:grpSpMkLst>
        </pc:grpChg>
        <pc:picChg chg="add mod">
          <ac:chgData name="Thomas PICARD" userId="S::tpicard@gpsea.fr::3cf61fe4-3133-47dd-a1a4-46b6f0677515" providerId="AD" clId="Web-{88AD4A2C-DFD8-1375-0524-C292AE9B4FBA}" dt="2025-10-13T15:36:26.800" v="672" actId="14100"/>
          <ac:picMkLst>
            <pc:docMk/>
            <pc:sldMk cId="4208348320" sldId="260"/>
            <ac:picMk id="4" creationId="{826CC1B9-AAA0-5841-2BDF-CC2FE1172F6C}"/>
          </ac:picMkLst>
        </pc:picChg>
      </pc:sldChg>
      <pc:sldChg chg="add">
        <pc:chgData name="Thomas PICARD" userId="S::tpicard@gpsea.fr::3cf61fe4-3133-47dd-a1a4-46b6f0677515" providerId="AD" clId="Web-{88AD4A2C-DFD8-1375-0524-C292AE9B4FBA}" dt="2025-10-13T13:05:23.195" v="3"/>
        <pc:sldMkLst>
          <pc:docMk/>
          <pc:sldMk cId="2557086982" sldId="263"/>
        </pc:sldMkLst>
      </pc:sldChg>
      <pc:sldChg chg="add">
        <pc:chgData name="Thomas PICARD" userId="S::tpicard@gpsea.fr::3cf61fe4-3133-47dd-a1a4-46b6f0677515" providerId="AD" clId="Web-{88AD4A2C-DFD8-1375-0524-C292AE9B4FBA}" dt="2025-10-13T13:05:23.101" v="2"/>
        <pc:sldMkLst>
          <pc:docMk/>
          <pc:sldMk cId="1821322599" sldId="264"/>
        </pc:sldMkLst>
      </pc:sldChg>
      <pc:sldChg chg="add">
        <pc:chgData name="Thomas PICARD" userId="S::tpicard@gpsea.fr::3cf61fe4-3133-47dd-a1a4-46b6f0677515" providerId="AD" clId="Web-{88AD4A2C-DFD8-1375-0524-C292AE9B4FBA}" dt="2025-10-13T13:05:23.257" v="4"/>
        <pc:sldMkLst>
          <pc:docMk/>
          <pc:sldMk cId="2020074585" sldId="265"/>
        </pc:sldMkLst>
      </pc:sldChg>
      <pc:sldChg chg="add">
        <pc:chgData name="Thomas PICARD" userId="S::tpicard@gpsea.fr::3cf61fe4-3133-47dd-a1a4-46b6f0677515" providerId="AD" clId="Web-{88AD4A2C-DFD8-1375-0524-C292AE9B4FBA}" dt="2025-10-13T13:05:24.164" v="7"/>
        <pc:sldMkLst>
          <pc:docMk/>
          <pc:sldMk cId="1607567193" sldId="266"/>
        </pc:sldMkLst>
      </pc:sldChg>
      <pc:sldChg chg="add">
        <pc:chgData name="Thomas PICARD" userId="S::tpicard@gpsea.fr::3cf61fe4-3133-47dd-a1a4-46b6f0677515" providerId="AD" clId="Web-{88AD4A2C-DFD8-1375-0524-C292AE9B4FBA}" dt="2025-10-13T13:05:24.414" v="8"/>
        <pc:sldMkLst>
          <pc:docMk/>
          <pc:sldMk cId="456724051" sldId="267"/>
        </pc:sldMkLst>
      </pc:sldChg>
      <pc:sldChg chg="add">
        <pc:chgData name="Thomas PICARD" userId="S::tpicard@gpsea.fr::3cf61fe4-3133-47dd-a1a4-46b6f0677515" providerId="AD" clId="Web-{88AD4A2C-DFD8-1375-0524-C292AE9B4FBA}" dt="2025-10-13T13:05:24.492" v="9"/>
        <pc:sldMkLst>
          <pc:docMk/>
          <pc:sldMk cId="2899484604" sldId="268"/>
        </pc:sldMkLst>
      </pc:sldChg>
      <pc:sldChg chg="add">
        <pc:chgData name="Thomas PICARD" userId="S::tpicard@gpsea.fr::3cf61fe4-3133-47dd-a1a4-46b6f0677515" providerId="AD" clId="Web-{88AD4A2C-DFD8-1375-0524-C292AE9B4FBA}" dt="2025-10-13T13:05:24.711" v="10"/>
        <pc:sldMkLst>
          <pc:docMk/>
          <pc:sldMk cId="3503733681" sldId="269"/>
        </pc:sldMkLst>
      </pc:sldChg>
      <pc:sldChg chg="add">
        <pc:chgData name="Thomas PICARD" userId="S::tpicard@gpsea.fr::3cf61fe4-3133-47dd-a1a4-46b6f0677515" providerId="AD" clId="Web-{88AD4A2C-DFD8-1375-0524-C292AE9B4FBA}" dt="2025-10-13T13:05:25.148" v="13"/>
        <pc:sldMkLst>
          <pc:docMk/>
          <pc:sldMk cId="4022840730" sldId="270"/>
        </pc:sldMkLst>
      </pc:sldChg>
      <pc:sldChg chg="add">
        <pc:chgData name="Thomas PICARD" userId="S::tpicard@gpsea.fr::3cf61fe4-3133-47dd-a1a4-46b6f0677515" providerId="AD" clId="Web-{88AD4A2C-DFD8-1375-0524-C292AE9B4FBA}" dt="2025-10-13T13:05:25.008" v="12"/>
        <pc:sldMkLst>
          <pc:docMk/>
          <pc:sldMk cId="899936947" sldId="271"/>
        </pc:sldMkLst>
      </pc:sldChg>
      <pc:sldChg chg="add">
        <pc:chgData name="Thomas PICARD" userId="S::tpicard@gpsea.fr::3cf61fe4-3133-47dd-a1a4-46b6f0677515" providerId="AD" clId="Web-{88AD4A2C-DFD8-1375-0524-C292AE9B4FBA}" dt="2025-10-13T13:05:25.211" v="14"/>
        <pc:sldMkLst>
          <pc:docMk/>
          <pc:sldMk cId="3465090889" sldId="272"/>
        </pc:sldMkLst>
      </pc:sldChg>
      <pc:sldChg chg="add">
        <pc:chgData name="Thomas PICARD" userId="S::tpicard@gpsea.fr::3cf61fe4-3133-47dd-a1a4-46b6f0677515" providerId="AD" clId="Web-{88AD4A2C-DFD8-1375-0524-C292AE9B4FBA}" dt="2025-10-13T13:05:25.336" v="15"/>
        <pc:sldMkLst>
          <pc:docMk/>
          <pc:sldMk cId="1957464987" sldId="273"/>
        </pc:sldMkLst>
      </pc:sldChg>
      <pc:sldChg chg="add">
        <pc:chgData name="Thomas PICARD" userId="S::tpicard@gpsea.fr::3cf61fe4-3133-47dd-a1a4-46b6f0677515" providerId="AD" clId="Web-{88AD4A2C-DFD8-1375-0524-C292AE9B4FBA}" dt="2025-10-13T13:05:25.508" v="16"/>
        <pc:sldMkLst>
          <pc:docMk/>
          <pc:sldMk cId="867427683" sldId="274"/>
        </pc:sldMkLst>
      </pc:sldChg>
      <pc:sldChg chg="add">
        <pc:chgData name="Thomas PICARD" userId="S::tpicard@gpsea.fr::3cf61fe4-3133-47dd-a1a4-46b6f0677515" providerId="AD" clId="Web-{88AD4A2C-DFD8-1375-0524-C292AE9B4FBA}" dt="2025-10-13T13:05:25.727" v="18"/>
        <pc:sldMkLst>
          <pc:docMk/>
          <pc:sldMk cId="3125022605" sldId="276"/>
        </pc:sldMkLst>
      </pc:sldChg>
      <pc:sldChg chg="modSp add">
        <pc:chgData name="Thomas PICARD" userId="S::tpicard@gpsea.fr::3cf61fe4-3133-47dd-a1a4-46b6f0677515" providerId="AD" clId="Web-{88AD4A2C-DFD8-1375-0524-C292AE9B4FBA}" dt="2025-10-13T14:20:23.029" v="442" actId="14100"/>
        <pc:sldMkLst>
          <pc:docMk/>
          <pc:sldMk cId="69247920" sldId="287"/>
        </pc:sldMkLst>
        <pc:spChg chg="mod">
          <ac:chgData name="Thomas PICARD" userId="S::tpicard@gpsea.fr::3cf61fe4-3133-47dd-a1a4-46b6f0677515" providerId="AD" clId="Web-{88AD4A2C-DFD8-1375-0524-C292AE9B4FBA}" dt="2025-10-13T14:20:23.029" v="442" actId="14100"/>
          <ac:spMkLst>
            <pc:docMk/>
            <pc:sldMk cId="69247920" sldId="287"/>
            <ac:spMk id="7" creationId="{00000000-0000-0000-0000-000000000000}"/>
          </ac:spMkLst>
        </pc:spChg>
      </pc:sldChg>
      <pc:sldChg chg="add">
        <pc:chgData name="Thomas PICARD" userId="S::tpicard@gpsea.fr::3cf61fe4-3133-47dd-a1a4-46b6f0677515" providerId="AD" clId="Web-{88AD4A2C-DFD8-1375-0524-C292AE9B4FBA}" dt="2025-10-13T13:05:22.929" v="1"/>
        <pc:sldMkLst>
          <pc:docMk/>
          <pc:sldMk cId="1677768075" sldId="288"/>
        </pc:sldMkLst>
      </pc:sldChg>
      <pc:sldChg chg="add">
        <pc:chgData name="Thomas PICARD" userId="S::tpicard@gpsea.fr::3cf61fe4-3133-47dd-a1a4-46b6f0677515" providerId="AD" clId="Web-{88AD4A2C-DFD8-1375-0524-C292AE9B4FBA}" dt="2025-10-13T13:05:23.351" v="5"/>
        <pc:sldMkLst>
          <pc:docMk/>
          <pc:sldMk cId="3220354878" sldId="289"/>
        </pc:sldMkLst>
      </pc:sldChg>
      <pc:sldChg chg="add">
        <pc:chgData name="Thomas PICARD" userId="S::tpicard@gpsea.fr::3cf61fe4-3133-47dd-a1a4-46b6f0677515" providerId="AD" clId="Web-{88AD4A2C-DFD8-1375-0524-C292AE9B4FBA}" dt="2025-10-13T13:05:23.976" v="6"/>
        <pc:sldMkLst>
          <pc:docMk/>
          <pc:sldMk cId="157492330" sldId="290"/>
        </pc:sldMkLst>
      </pc:sldChg>
      <pc:sldChg chg="add">
        <pc:chgData name="Thomas PICARD" userId="S::tpicard@gpsea.fr::3cf61fe4-3133-47dd-a1a4-46b6f0677515" providerId="AD" clId="Web-{88AD4A2C-DFD8-1375-0524-C292AE9B4FBA}" dt="2025-10-13T13:05:24.836" v="11"/>
        <pc:sldMkLst>
          <pc:docMk/>
          <pc:sldMk cId="1303942536" sldId="291"/>
        </pc:sldMkLst>
      </pc:sldChg>
      <pc:sldChg chg="add">
        <pc:chgData name="Thomas PICARD" userId="S::tpicard@gpsea.fr::3cf61fe4-3133-47dd-a1a4-46b6f0677515" providerId="AD" clId="Web-{88AD4A2C-DFD8-1375-0524-C292AE9B4FBA}" dt="2025-10-13T13:05:25.570" v="17"/>
        <pc:sldMkLst>
          <pc:docMk/>
          <pc:sldMk cId="939298934" sldId="292"/>
        </pc:sldMkLst>
      </pc:sldChg>
      <pc:sldChg chg="add">
        <pc:chgData name="Thomas PICARD" userId="S::tpicard@gpsea.fr::3cf61fe4-3133-47dd-a1a4-46b6f0677515" providerId="AD" clId="Web-{88AD4A2C-DFD8-1375-0524-C292AE9B4FBA}" dt="2025-10-13T13:05:25.883" v="19"/>
        <pc:sldMkLst>
          <pc:docMk/>
          <pc:sldMk cId="2802402499" sldId="293"/>
        </pc:sldMkLst>
      </pc:sldChg>
      <pc:sldChg chg="add">
        <pc:chgData name="Thomas PICARD" userId="S::tpicard@gpsea.fr::3cf61fe4-3133-47dd-a1a4-46b6f0677515" providerId="AD" clId="Web-{88AD4A2C-DFD8-1375-0524-C292AE9B4FBA}" dt="2025-10-13T13:05:26.039" v="20"/>
        <pc:sldMkLst>
          <pc:docMk/>
          <pc:sldMk cId="2282134574" sldId="294"/>
        </pc:sldMkLst>
      </pc:sldChg>
      <pc:sldChg chg="add replId">
        <pc:chgData name="Thomas PICARD" userId="S::tpicard@gpsea.fr::3cf61fe4-3133-47dd-a1a4-46b6f0677515" providerId="AD" clId="Web-{88AD4A2C-DFD8-1375-0524-C292AE9B4FBA}" dt="2025-10-13T14:52:29.527" v="443"/>
        <pc:sldMkLst>
          <pc:docMk/>
          <pc:sldMk cId="3735143522" sldId="300"/>
        </pc:sldMkLst>
      </pc:sldChg>
      <pc:sldChg chg="del">
        <pc:chgData name="Thomas PICARD" userId="S::tpicard@gpsea.fr::3cf61fe4-3133-47dd-a1a4-46b6f0677515" providerId="AD" clId="Web-{88AD4A2C-DFD8-1375-0524-C292AE9B4FBA}" dt="2025-10-13T15:31:45.599" v="619"/>
        <pc:sldMkLst>
          <pc:docMk/>
          <pc:sldMk cId="1882645990" sldId="301"/>
        </pc:sldMkLst>
      </pc:sldChg>
      <pc:sldChg chg="modSp add replId">
        <pc:chgData name="Thomas PICARD" userId="S::tpicard@gpsea.fr::3cf61fe4-3133-47dd-a1a4-46b6f0677515" providerId="AD" clId="Web-{88AD4A2C-DFD8-1375-0524-C292AE9B4FBA}" dt="2025-10-13T15:16:06.314" v="609" actId="20577"/>
        <pc:sldMkLst>
          <pc:docMk/>
          <pc:sldMk cId="923428138" sldId="304"/>
        </pc:sldMkLst>
        <pc:spChg chg="mod">
          <ac:chgData name="Thomas PICARD" userId="S::tpicard@gpsea.fr::3cf61fe4-3133-47dd-a1a4-46b6f0677515" providerId="AD" clId="Web-{88AD4A2C-DFD8-1375-0524-C292AE9B4FBA}" dt="2025-10-13T15:16:06.314" v="609" actId="20577"/>
          <ac:spMkLst>
            <pc:docMk/>
            <pc:sldMk cId="923428138" sldId="304"/>
            <ac:spMk id="7" creationId="{41A118CE-6E0A-E7D3-95F2-D4101B3FCDD0}"/>
          </ac:spMkLst>
        </pc:spChg>
      </pc:sldChg>
      <pc:sldChg chg="addSp delSp modSp add ord replId">
        <pc:chgData name="Thomas PICARD" userId="S::tpicard@gpsea.fr::3cf61fe4-3133-47dd-a1a4-46b6f0677515" providerId="AD" clId="Web-{88AD4A2C-DFD8-1375-0524-C292AE9B4FBA}" dt="2025-10-13T15:33:36.840" v="664"/>
        <pc:sldMkLst>
          <pc:docMk/>
          <pc:sldMk cId="3502448529" sldId="305"/>
        </pc:sldMkLst>
        <pc:spChg chg="mod">
          <ac:chgData name="Thomas PICARD" userId="S::tpicard@gpsea.fr::3cf61fe4-3133-47dd-a1a4-46b6f0677515" providerId="AD" clId="Web-{88AD4A2C-DFD8-1375-0524-C292AE9B4FBA}" dt="2025-10-13T15:31:44.068" v="618" actId="20577"/>
          <ac:spMkLst>
            <pc:docMk/>
            <pc:sldMk cId="3502448529" sldId="305"/>
            <ac:spMk id="3" creationId="{EFCB07E7-260A-63DF-430D-E3F9CAE4E089}"/>
          </ac:spMkLst>
        </pc:spChg>
      </pc:sldChg>
      <pc:sldChg chg="addSp delSp modSp add replId">
        <pc:chgData name="Thomas PICARD" userId="S::tpicard@gpsea.fr::3cf61fe4-3133-47dd-a1a4-46b6f0677515" providerId="AD" clId="Web-{88AD4A2C-DFD8-1375-0524-C292AE9B4FBA}" dt="2025-10-13T15:33:42.825" v="665"/>
        <pc:sldMkLst>
          <pc:docMk/>
          <pc:sldMk cId="1667226328" sldId="306"/>
        </pc:sldMkLst>
      </pc:sldChg>
      <pc:sldMasterChg chg="addSldLayout">
        <pc:chgData name="Thomas PICARD" userId="S::tpicard@gpsea.fr::3cf61fe4-3133-47dd-a1a4-46b6f0677515" providerId="AD" clId="Web-{88AD4A2C-DFD8-1375-0524-C292AE9B4FBA}" dt="2025-10-13T13:05:23.195" v="3"/>
        <pc:sldMasterMkLst>
          <pc:docMk/>
          <pc:sldMasterMk cId="1949217111" sldId="2147483684"/>
        </pc:sldMasterMkLst>
        <pc:sldLayoutChg chg="add">
          <pc:chgData name="Thomas PICARD" userId="S::tpicard@gpsea.fr::3cf61fe4-3133-47dd-a1a4-46b6f0677515" providerId="AD" clId="Web-{88AD4A2C-DFD8-1375-0524-C292AE9B4FBA}" dt="2025-10-13T13:05:22.851" v="0"/>
          <pc:sldLayoutMkLst>
            <pc:docMk/>
            <pc:sldMasterMk cId="1949217111" sldId="2147483684"/>
            <pc:sldLayoutMk cId="3100738985" sldId="2147483697"/>
          </pc:sldLayoutMkLst>
        </pc:sldLayoutChg>
        <pc:sldLayoutChg chg="add">
          <pc:chgData name="Thomas PICARD" userId="S::tpicard@gpsea.fr::3cf61fe4-3133-47dd-a1a4-46b6f0677515" providerId="AD" clId="Web-{88AD4A2C-DFD8-1375-0524-C292AE9B4FBA}" dt="2025-10-13T13:05:23.195" v="3"/>
          <pc:sldLayoutMkLst>
            <pc:docMk/>
            <pc:sldMasterMk cId="1949217111" sldId="2147483684"/>
            <pc:sldLayoutMk cId="3698084674" sldId="21474836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F6F1D8-64DE-4734-88F1-05A9AACEFF86}" type="datetimeFigureOut">
              <a:rPr lang="fr-FR" smtClean="0"/>
              <a:t>12/11/2025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B29616-2670-46CD-9764-C73E1EF47AFE}" type="slidenum">
              <a:rPr lang="fr-FR" smtClean="0"/>
              <a:t>‹N°›</a:t>
            </a:fld>
            <a:endParaRPr lang="fr-FR"/>
          </a:p>
        </p:txBody>
      </p:sp>
    </p:spTree>
    <p:extLst>
      <p:ext uri="{BB962C8B-B14F-4D97-AF65-F5344CB8AC3E}">
        <p14:creationId xmlns:p14="http://schemas.microsoft.com/office/powerpoint/2010/main" val="295325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6BF62-A928-434D-A92A-01B8D2F89E13}" type="datetimeFigureOut">
              <a:rPr lang="fr-FR" smtClean="0"/>
              <a:t>12/11/2025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CC21F-5450-4908-949F-E4FF4E4B7230}" type="slidenum">
              <a:rPr lang="fr-FR" smtClean="0"/>
              <a:t>‹N°›</a:t>
            </a:fld>
            <a:endParaRPr lang="fr-FR"/>
          </a:p>
        </p:txBody>
      </p:sp>
    </p:spTree>
    <p:extLst>
      <p:ext uri="{BB962C8B-B14F-4D97-AF65-F5344CB8AC3E}">
        <p14:creationId xmlns:p14="http://schemas.microsoft.com/office/powerpoint/2010/main" val="395022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B6024AEF-2324-1E4D-BF0A-A6F4B2A7BD7D}"/>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Tree>
    <p:extLst>
      <p:ext uri="{BB962C8B-B14F-4D97-AF65-F5344CB8AC3E}">
        <p14:creationId xmlns:p14="http://schemas.microsoft.com/office/powerpoint/2010/main" val="315933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2779455F-19B0-A941-9B63-E6923AB06D70}"/>
              </a:ext>
            </a:extLst>
          </p:cNvPr>
          <p:cNvSpPr/>
          <p:nvPr userDrawn="1"/>
        </p:nvSpPr>
        <p:spPr>
          <a:xfrm flipV="1">
            <a:off x="1210733" y="1206985"/>
            <a:ext cx="5626312" cy="45719"/>
          </a:xfrm>
          <a:custGeom>
            <a:avLst/>
            <a:gdLst/>
            <a:ahLst/>
            <a:cxnLst/>
            <a:rect l="l" t="t" r="r" b="b"/>
            <a:pathLst>
              <a:path w="5687695">
                <a:moveTo>
                  <a:pt x="0" y="0"/>
                </a:moveTo>
                <a:lnTo>
                  <a:pt x="5687123" y="0"/>
                </a:lnTo>
              </a:path>
            </a:pathLst>
          </a:custGeom>
          <a:ln w="6350">
            <a:solidFill>
              <a:srgbClr val="29235C"/>
            </a:solidFill>
          </a:ln>
        </p:spPr>
        <p:txBody>
          <a:bodyPr wrap="square" lIns="0" tIns="0" rIns="0" bIns="0" rtlCol="0"/>
          <a:lstStyle/>
          <a:p>
            <a:endParaRPr/>
          </a:p>
        </p:txBody>
      </p:sp>
      <p:sp>
        <p:nvSpPr>
          <p:cNvPr id="18" name="Espace réservé du texte 17">
            <a:extLst>
              <a:ext uri="{FF2B5EF4-FFF2-40B4-BE49-F238E27FC236}">
                <a16:creationId xmlns:a16="http://schemas.microsoft.com/office/drawing/2014/main" id="{494C794A-104F-CD45-984D-FD61E6710B96}"/>
              </a:ext>
            </a:extLst>
          </p:cNvPr>
          <p:cNvSpPr>
            <a:spLocks noGrp="1"/>
          </p:cNvSpPr>
          <p:nvPr>
            <p:ph type="body" sz="quarter" idx="10" hasCustomPrompt="1"/>
          </p:nvPr>
        </p:nvSpPr>
        <p:spPr>
          <a:xfrm>
            <a:off x="1062568" y="555048"/>
            <a:ext cx="6616699" cy="528685"/>
          </a:xfrm>
          <a:prstGeom prst="rect">
            <a:avLst/>
          </a:prstGeom>
        </p:spPr>
        <p:txBody>
          <a:bodyPr/>
          <a:lstStyle>
            <a:lvl1pPr marL="49213" indent="0">
              <a:tabLst/>
              <a:defRPr sz="3600" b="1" i="0">
                <a:solidFill>
                  <a:srgbClr val="29235C"/>
                </a:solidFill>
                <a:latin typeface="TT Commons" panose="02000506030000020004" pitchFamily="2" charset="77"/>
              </a:defRPr>
            </a:lvl1pPr>
          </a:lstStyle>
          <a:p>
            <a:r>
              <a:rPr lang="fr-FR"/>
              <a:t>Titre</a:t>
            </a:r>
          </a:p>
        </p:txBody>
      </p:sp>
      <p:sp>
        <p:nvSpPr>
          <p:cNvPr id="20" name="Espace réservé du texte 19">
            <a:extLst>
              <a:ext uri="{FF2B5EF4-FFF2-40B4-BE49-F238E27FC236}">
                <a16:creationId xmlns:a16="http://schemas.microsoft.com/office/drawing/2014/main" id="{7D7D915E-57B4-BC4D-8319-D8F9849EAD21}"/>
              </a:ext>
            </a:extLst>
          </p:cNvPr>
          <p:cNvSpPr>
            <a:spLocks noGrp="1"/>
          </p:cNvSpPr>
          <p:nvPr>
            <p:ph type="body" sz="quarter" idx="11" hasCustomPrompt="1"/>
          </p:nvPr>
        </p:nvSpPr>
        <p:spPr>
          <a:xfrm>
            <a:off x="1062568" y="399110"/>
            <a:ext cx="5262032" cy="253469"/>
          </a:xfrm>
          <a:prstGeom prst="rect">
            <a:avLst/>
          </a:prstGeom>
        </p:spPr>
        <p:txBody>
          <a:bodyPr/>
          <a:lstStyle>
            <a:lvl1pPr marL="49213" indent="0">
              <a:tabLst/>
              <a:defRPr sz="1200" b="0" i="0">
                <a:solidFill>
                  <a:srgbClr val="CA9E67"/>
                </a:solidFill>
                <a:latin typeface="TT Commons Medium" panose="02000506030000020004" pitchFamily="2" charset="77"/>
              </a:defRPr>
            </a:lvl1pPr>
          </a:lstStyle>
          <a:p>
            <a:r>
              <a:rPr lang="fr-FR"/>
              <a:t>SURTITRE</a:t>
            </a:r>
          </a:p>
        </p:txBody>
      </p:sp>
      <p:sp>
        <p:nvSpPr>
          <p:cNvPr id="24" name="Espace réservé pour une image  23">
            <a:extLst>
              <a:ext uri="{FF2B5EF4-FFF2-40B4-BE49-F238E27FC236}">
                <a16:creationId xmlns:a16="http://schemas.microsoft.com/office/drawing/2014/main" id="{72ADBE37-DEB9-0E47-BA6A-D034F69F6CD7}"/>
              </a:ext>
            </a:extLst>
          </p:cNvPr>
          <p:cNvSpPr>
            <a:spLocks noGrp="1"/>
          </p:cNvSpPr>
          <p:nvPr>
            <p:ph type="pic" sz="quarter" idx="12" hasCustomPrompt="1"/>
          </p:nvPr>
        </p:nvSpPr>
        <p:spPr>
          <a:xfrm>
            <a:off x="2344738" y="2801938"/>
            <a:ext cx="855662" cy="847725"/>
          </a:xfrm>
          <a:prstGeom prst="rect">
            <a:avLst/>
          </a:prstGeom>
        </p:spPr>
        <p:txBody>
          <a:bodyPr/>
          <a:lstStyle>
            <a:lvl1pPr>
              <a:defRPr sz="1000">
                <a:latin typeface="TT Commons" panose="02000506030000020004" pitchFamily="2" charset="77"/>
              </a:defRPr>
            </a:lvl1pPr>
          </a:lstStyle>
          <a:p>
            <a:r>
              <a:rPr lang="fr-FR"/>
              <a:t>Insérer Image</a:t>
            </a:r>
          </a:p>
        </p:txBody>
      </p:sp>
      <p:sp>
        <p:nvSpPr>
          <p:cNvPr id="26" name="Espace réservé pour une image  25">
            <a:extLst>
              <a:ext uri="{FF2B5EF4-FFF2-40B4-BE49-F238E27FC236}">
                <a16:creationId xmlns:a16="http://schemas.microsoft.com/office/drawing/2014/main" id="{90A5ECFF-2185-BC47-B9C0-BFA2DF384F65}"/>
              </a:ext>
            </a:extLst>
          </p:cNvPr>
          <p:cNvSpPr>
            <a:spLocks noGrp="1"/>
          </p:cNvSpPr>
          <p:nvPr>
            <p:ph type="pic" sz="quarter" idx="13" hasCustomPrompt="1"/>
          </p:nvPr>
        </p:nvSpPr>
        <p:spPr>
          <a:xfrm>
            <a:off x="5672138" y="2801938"/>
            <a:ext cx="830262" cy="847725"/>
          </a:xfrm>
          <a:prstGeom prst="rect">
            <a:avLst/>
          </a:prstGeom>
        </p:spPr>
        <p:txBody>
          <a:bodyPr/>
          <a:lstStyle>
            <a:lvl1pPr>
              <a:defRPr sz="1000">
                <a:latin typeface="TT Commons" panose="02000506030000020004" pitchFamily="2" charset="77"/>
              </a:defRPr>
            </a:lvl1pPr>
          </a:lstStyle>
          <a:p>
            <a:r>
              <a:rPr lang="fr-FR"/>
              <a:t>Insérer Image</a:t>
            </a:r>
          </a:p>
        </p:txBody>
      </p:sp>
      <p:sp>
        <p:nvSpPr>
          <p:cNvPr id="28" name="Espace réservé pour une image  27">
            <a:extLst>
              <a:ext uri="{FF2B5EF4-FFF2-40B4-BE49-F238E27FC236}">
                <a16:creationId xmlns:a16="http://schemas.microsoft.com/office/drawing/2014/main" id="{5805D4F3-9804-6F4A-8B63-0D148DEA019E}"/>
              </a:ext>
            </a:extLst>
          </p:cNvPr>
          <p:cNvSpPr>
            <a:spLocks noGrp="1"/>
          </p:cNvSpPr>
          <p:nvPr>
            <p:ph type="pic" sz="quarter" idx="14" hasCustomPrompt="1"/>
          </p:nvPr>
        </p:nvSpPr>
        <p:spPr>
          <a:xfrm>
            <a:off x="9024938" y="2801938"/>
            <a:ext cx="830262" cy="847725"/>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1000">
                <a:latin typeface="TT Commons" panose="02000506030000020004" pitchFamily="2" charset="77"/>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fr-FR"/>
              <a:t>Insérer Image</a:t>
            </a:r>
          </a:p>
          <a:p>
            <a:endParaRPr lang="fr-FR"/>
          </a:p>
        </p:txBody>
      </p:sp>
      <p:sp>
        <p:nvSpPr>
          <p:cNvPr id="30" name="Espace réservé du texte 29">
            <a:extLst>
              <a:ext uri="{FF2B5EF4-FFF2-40B4-BE49-F238E27FC236}">
                <a16:creationId xmlns:a16="http://schemas.microsoft.com/office/drawing/2014/main" id="{BC39AE73-BAE4-184D-B8E5-E0371387D831}"/>
              </a:ext>
            </a:extLst>
          </p:cNvPr>
          <p:cNvSpPr>
            <a:spLocks noGrp="1"/>
          </p:cNvSpPr>
          <p:nvPr>
            <p:ph type="body" sz="quarter" idx="15" hasCustomPrompt="1"/>
          </p:nvPr>
        </p:nvSpPr>
        <p:spPr>
          <a:xfrm>
            <a:off x="1354666" y="3742800"/>
            <a:ext cx="2853267" cy="973137"/>
          </a:xfrm>
          <a:prstGeom prst="rect">
            <a:avLst/>
          </a:prstGeom>
        </p:spPr>
        <p:txBody>
          <a:bodyPr/>
          <a:lstStyle>
            <a:lvl1pPr algn="ctr">
              <a:defRPr sz="2300">
                <a:solidFill>
                  <a:srgbClr val="29235C"/>
                </a:solidFill>
                <a:latin typeface="TT Commons" panose="02000506030000020004" pitchFamily="2" charset="77"/>
              </a:defRPr>
            </a:lvl1pPr>
          </a:lstStyle>
          <a:p>
            <a:r>
              <a:rPr lang="fr-FR"/>
              <a:t>Texte</a:t>
            </a:r>
          </a:p>
        </p:txBody>
      </p:sp>
      <p:sp>
        <p:nvSpPr>
          <p:cNvPr id="31" name="Espace réservé du texte 29">
            <a:extLst>
              <a:ext uri="{FF2B5EF4-FFF2-40B4-BE49-F238E27FC236}">
                <a16:creationId xmlns:a16="http://schemas.microsoft.com/office/drawing/2014/main" id="{B7D9DD17-A0E4-434E-BD08-0FF00B062314}"/>
              </a:ext>
            </a:extLst>
          </p:cNvPr>
          <p:cNvSpPr>
            <a:spLocks noGrp="1"/>
          </p:cNvSpPr>
          <p:nvPr>
            <p:ph type="body" sz="quarter" idx="16" hasCustomPrompt="1"/>
          </p:nvPr>
        </p:nvSpPr>
        <p:spPr>
          <a:xfrm>
            <a:off x="5029200" y="3742800"/>
            <a:ext cx="2201333" cy="973137"/>
          </a:xfrm>
          <a:prstGeom prst="rect">
            <a:avLst/>
          </a:prstGeom>
        </p:spPr>
        <p:txBody>
          <a:bodyPr/>
          <a:lstStyle>
            <a:lvl1pPr algn="ctr">
              <a:defRPr sz="2300">
                <a:solidFill>
                  <a:srgbClr val="29235C"/>
                </a:solidFill>
                <a:latin typeface="TT Commons" panose="02000506030000020004" pitchFamily="2" charset="77"/>
              </a:defRPr>
            </a:lvl1pPr>
          </a:lstStyle>
          <a:p>
            <a:r>
              <a:rPr lang="fr-FR"/>
              <a:t>Texte</a:t>
            </a:r>
          </a:p>
        </p:txBody>
      </p:sp>
      <p:sp>
        <p:nvSpPr>
          <p:cNvPr id="32" name="Espace réservé du texte 29">
            <a:extLst>
              <a:ext uri="{FF2B5EF4-FFF2-40B4-BE49-F238E27FC236}">
                <a16:creationId xmlns:a16="http://schemas.microsoft.com/office/drawing/2014/main" id="{38ADF7A3-2FA5-2744-B84D-E4B258B770D9}"/>
              </a:ext>
            </a:extLst>
          </p:cNvPr>
          <p:cNvSpPr>
            <a:spLocks noGrp="1"/>
          </p:cNvSpPr>
          <p:nvPr>
            <p:ph type="body" sz="quarter" idx="17" hasCustomPrompt="1"/>
          </p:nvPr>
        </p:nvSpPr>
        <p:spPr>
          <a:xfrm>
            <a:off x="8051800" y="3742799"/>
            <a:ext cx="2616200" cy="973137"/>
          </a:xfrm>
          <a:prstGeom prst="rect">
            <a:avLst/>
          </a:prstGeom>
        </p:spPr>
        <p:txBody>
          <a:bodyPr/>
          <a:lstStyle>
            <a:lvl1pPr algn="ctr">
              <a:defRPr sz="2300">
                <a:solidFill>
                  <a:srgbClr val="29235C"/>
                </a:solidFill>
                <a:latin typeface="TT Commons" panose="02000506030000020004" pitchFamily="2" charset="77"/>
              </a:defRPr>
            </a:lvl1pPr>
          </a:lstStyle>
          <a:p>
            <a:r>
              <a:rPr lang="fr-FR"/>
              <a:t>Texte</a:t>
            </a:r>
          </a:p>
        </p:txBody>
      </p:sp>
      <p:sp>
        <p:nvSpPr>
          <p:cNvPr id="33" name="ZoneTexte 32">
            <a:extLst>
              <a:ext uri="{FF2B5EF4-FFF2-40B4-BE49-F238E27FC236}">
                <a16:creationId xmlns:a16="http://schemas.microsoft.com/office/drawing/2014/main" id="{B6024AEF-2324-1E4D-BF0A-A6F4B2A7BD7D}"/>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
        <p:nvSpPr>
          <p:cNvPr id="2" name="Espace réservé du numéro de diapositive 1">
            <a:extLst>
              <a:ext uri="{FF2B5EF4-FFF2-40B4-BE49-F238E27FC236}">
                <a16:creationId xmlns:a16="http://schemas.microsoft.com/office/drawing/2014/main" id="{DCFE71C0-375D-3B12-7DDB-E41DA458CDE5}"/>
              </a:ext>
            </a:extLst>
          </p:cNvPr>
          <p:cNvSpPr>
            <a:spLocks noGrp="1"/>
          </p:cNvSpPr>
          <p:nvPr>
            <p:ph type="sldNum" sz="quarter" idx="18"/>
          </p:nvPr>
        </p:nvSpPr>
        <p:spPr/>
        <p:txBody>
          <a:bodyPr/>
          <a:lstStyle/>
          <a:p>
            <a:fld id="{857FF7D6-E59C-4650-B8B2-380E42AF34FE}" type="slidenum">
              <a:rPr lang="fr-FR" smtClean="0">
                <a:latin typeface="TT Commons" panose="02000506030000020004" pitchFamily="2" charset="77"/>
              </a:rPr>
              <a:pPr/>
              <a:t>‹N°›</a:t>
            </a:fld>
            <a:endParaRPr lang="fr-FR">
              <a:latin typeface="TT Commons" panose="02000506030000020004" pitchFamily="2" charset="77"/>
            </a:endParaRPr>
          </a:p>
        </p:txBody>
      </p:sp>
    </p:spTree>
    <p:extLst>
      <p:ext uri="{BB962C8B-B14F-4D97-AF65-F5344CB8AC3E}">
        <p14:creationId xmlns:p14="http://schemas.microsoft.com/office/powerpoint/2010/main" val="198873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2779455F-19B0-A941-9B63-E6923AB06D70}"/>
              </a:ext>
            </a:extLst>
          </p:cNvPr>
          <p:cNvSpPr/>
          <p:nvPr userDrawn="1"/>
        </p:nvSpPr>
        <p:spPr>
          <a:xfrm flipV="1">
            <a:off x="1210733" y="1206985"/>
            <a:ext cx="5626312" cy="45719"/>
          </a:xfrm>
          <a:custGeom>
            <a:avLst/>
            <a:gdLst/>
            <a:ahLst/>
            <a:cxnLst/>
            <a:rect l="l" t="t" r="r" b="b"/>
            <a:pathLst>
              <a:path w="5687695">
                <a:moveTo>
                  <a:pt x="0" y="0"/>
                </a:moveTo>
                <a:lnTo>
                  <a:pt x="5687123" y="0"/>
                </a:lnTo>
              </a:path>
            </a:pathLst>
          </a:custGeom>
          <a:ln w="6350">
            <a:solidFill>
              <a:srgbClr val="29235C"/>
            </a:solidFill>
          </a:ln>
        </p:spPr>
        <p:txBody>
          <a:bodyPr wrap="square" lIns="0" tIns="0" rIns="0" bIns="0" rtlCol="0"/>
          <a:lstStyle/>
          <a:p>
            <a:endParaRPr/>
          </a:p>
        </p:txBody>
      </p:sp>
      <p:sp>
        <p:nvSpPr>
          <p:cNvPr id="18" name="Espace réservé du texte 17">
            <a:extLst>
              <a:ext uri="{FF2B5EF4-FFF2-40B4-BE49-F238E27FC236}">
                <a16:creationId xmlns:a16="http://schemas.microsoft.com/office/drawing/2014/main" id="{494C794A-104F-CD45-984D-FD61E6710B96}"/>
              </a:ext>
            </a:extLst>
          </p:cNvPr>
          <p:cNvSpPr>
            <a:spLocks noGrp="1"/>
          </p:cNvSpPr>
          <p:nvPr>
            <p:ph type="body" sz="quarter" idx="10" hasCustomPrompt="1"/>
          </p:nvPr>
        </p:nvSpPr>
        <p:spPr>
          <a:xfrm>
            <a:off x="1062568" y="555048"/>
            <a:ext cx="6616699" cy="528685"/>
          </a:xfrm>
          <a:prstGeom prst="rect">
            <a:avLst/>
          </a:prstGeom>
        </p:spPr>
        <p:txBody>
          <a:bodyPr/>
          <a:lstStyle>
            <a:lvl1pPr marL="49213" indent="0">
              <a:tabLst/>
              <a:defRPr sz="3600" b="1" i="0">
                <a:solidFill>
                  <a:srgbClr val="29235C"/>
                </a:solidFill>
                <a:latin typeface="TT Commons" panose="02000506030000020004" pitchFamily="2" charset="77"/>
              </a:defRPr>
            </a:lvl1pPr>
          </a:lstStyle>
          <a:p>
            <a:r>
              <a:rPr lang="fr-FR"/>
              <a:t>Titre</a:t>
            </a:r>
          </a:p>
        </p:txBody>
      </p:sp>
      <p:sp>
        <p:nvSpPr>
          <p:cNvPr id="20" name="Espace réservé du texte 19">
            <a:extLst>
              <a:ext uri="{FF2B5EF4-FFF2-40B4-BE49-F238E27FC236}">
                <a16:creationId xmlns:a16="http://schemas.microsoft.com/office/drawing/2014/main" id="{7D7D915E-57B4-BC4D-8319-D8F9849EAD21}"/>
              </a:ext>
            </a:extLst>
          </p:cNvPr>
          <p:cNvSpPr>
            <a:spLocks noGrp="1"/>
          </p:cNvSpPr>
          <p:nvPr>
            <p:ph type="body" sz="quarter" idx="11" hasCustomPrompt="1"/>
          </p:nvPr>
        </p:nvSpPr>
        <p:spPr>
          <a:xfrm>
            <a:off x="1062568" y="399110"/>
            <a:ext cx="5262032" cy="253469"/>
          </a:xfrm>
          <a:prstGeom prst="rect">
            <a:avLst/>
          </a:prstGeom>
        </p:spPr>
        <p:txBody>
          <a:bodyPr/>
          <a:lstStyle>
            <a:lvl1pPr marL="49213" indent="0">
              <a:tabLst/>
              <a:defRPr sz="1200" b="0" i="0">
                <a:solidFill>
                  <a:srgbClr val="CA9E67"/>
                </a:solidFill>
                <a:latin typeface="TT Commons Medium" panose="02000506030000020004" pitchFamily="2" charset="77"/>
              </a:defRPr>
            </a:lvl1pPr>
          </a:lstStyle>
          <a:p>
            <a:r>
              <a:rPr lang="fr-FR"/>
              <a:t>SURTITRE</a:t>
            </a:r>
          </a:p>
        </p:txBody>
      </p:sp>
      <p:sp>
        <p:nvSpPr>
          <p:cNvPr id="30" name="Espace réservé du texte 29">
            <a:extLst>
              <a:ext uri="{FF2B5EF4-FFF2-40B4-BE49-F238E27FC236}">
                <a16:creationId xmlns:a16="http://schemas.microsoft.com/office/drawing/2014/main" id="{BC39AE73-BAE4-184D-B8E5-E0371387D831}"/>
              </a:ext>
            </a:extLst>
          </p:cNvPr>
          <p:cNvSpPr>
            <a:spLocks noGrp="1"/>
          </p:cNvSpPr>
          <p:nvPr>
            <p:ph type="body" sz="quarter" idx="15" hasCustomPrompt="1"/>
          </p:nvPr>
        </p:nvSpPr>
        <p:spPr>
          <a:xfrm>
            <a:off x="1210733" y="2954868"/>
            <a:ext cx="3191933" cy="397932"/>
          </a:xfrm>
          <a:prstGeom prst="rect">
            <a:avLst/>
          </a:prstGeom>
        </p:spPr>
        <p:txBody>
          <a:bodyPr/>
          <a:lstStyle>
            <a:lvl1pPr algn="ctr">
              <a:defRPr sz="2300" b="1" i="0">
                <a:solidFill>
                  <a:srgbClr val="29235C"/>
                </a:solidFill>
                <a:latin typeface="TT Commons DemiBold" panose="02000506030000020004" pitchFamily="2" charset="77"/>
              </a:defRPr>
            </a:lvl1pPr>
          </a:lstStyle>
          <a:p>
            <a:r>
              <a:rPr lang="fr-FR"/>
              <a:t>Texte</a:t>
            </a:r>
          </a:p>
        </p:txBody>
      </p:sp>
      <p:sp>
        <p:nvSpPr>
          <p:cNvPr id="31" name="Espace réservé du texte 29">
            <a:extLst>
              <a:ext uri="{FF2B5EF4-FFF2-40B4-BE49-F238E27FC236}">
                <a16:creationId xmlns:a16="http://schemas.microsoft.com/office/drawing/2014/main" id="{B7D9DD17-A0E4-434E-BD08-0FF00B062314}"/>
              </a:ext>
            </a:extLst>
          </p:cNvPr>
          <p:cNvSpPr>
            <a:spLocks noGrp="1"/>
          </p:cNvSpPr>
          <p:nvPr>
            <p:ph type="body" sz="quarter" idx="16" hasCustomPrompt="1"/>
          </p:nvPr>
        </p:nvSpPr>
        <p:spPr>
          <a:xfrm>
            <a:off x="4563533" y="2954869"/>
            <a:ext cx="3115733" cy="385232"/>
          </a:xfrm>
          <a:prstGeom prst="rect">
            <a:avLst/>
          </a:prstGeom>
        </p:spPr>
        <p:txBody>
          <a:bodyPr/>
          <a:lstStyle>
            <a:lvl1pPr algn="ctr">
              <a:defRPr sz="2300" b="1" i="0">
                <a:solidFill>
                  <a:srgbClr val="29235C"/>
                </a:solidFill>
                <a:latin typeface="TT Commons DemiBold" panose="02000506030000020004" pitchFamily="2" charset="77"/>
              </a:defRPr>
            </a:lvl1pPr>
          </a:lstStyle>
          <a:p>
            <a:r>
              <a:rPr lang="fr-FR"/>
              <a:t>Texte</a:t>
            </a:r>
          </a:p>
        </p:txBody>
      </p:sp>
      <p:sp>
        <p:nvSpPr>
          <p:cNvPr id="32" name="Espace réservé du texte 29">
            <a:extLst>
              <a:ext uri="{FF2B5EF4-FFF2-40B4-BE49-F238E27FC236}">
                <a16:creationId xmlns:a16="http://schemas.microsoft.com/office/drawing/2014/main" id="{38ADF7A3-2FA5-2744-B84D-E4B258B770D9}"/>
              </a:ext>
            </a:extLst>
          </p:cNvPr>
          <p:cNvSpPr>
            <a:spLocks noGrp="1"/>
          </p:cNvSpPr>
          <p:nvPr>
            <p:ph type="body" sz="quarter" idx="17" hasCustomPrompt="1"/>
          </p:nvPr>
        </p:nvSpPr>
        <p:spPr>
          <a:xfrm>
            <a:off x="7840133" y="2954869"/>
            <a:ext cx="3141134" cy="385231"/>
          </a:xfrm>
          <a:prstGeom prst="rect">
            <a:avLst/>
          </a:prstGeom>
        </p:spPr>
        <p:txBody>
          <a:bodyPr/>
          <a:lstStyle>
            <a:lvl1pPr algn="ctr">
              <a:defRPr sz="2300" b="1" i="0">
                <a:solidFill>
                  <a:srgbClr val="29235C"/>
                </a:solidFill>
                <a:latin typeface="TT Commons DemiBold" panose="02000506030000020004" pitchFamily="2" charset="77"/>
              </a:defRPr>
            </a:lvl1pPr>
          </a:lstStyle>
          <a:p>
            <a:r>
              <a:rPr lang="fr-FR"/>
              <a:t>Texte</a:t>
            </a:r>
          </a:p>
        </p:txBody>
      </p:sp>
      <p:sp>
        <p:nvSpPr>
          <p:cNvPr id="33" name="ZoneTexte 32">
            <a:extLst>
              <a:ext uri="{FF2B5EF4-FFF2-40B4-BE49-F238E27FC236}">
                <a16:creationId xmlns:a16="http://schemas.microsoft.com/office/drawing/2014/main" id="{B6024AEF-2324-1E4D-BF0A-A6F4B2A7BD7D}"/>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
        <p:nvSpPr>
          <p:cNvPr id="16" name="Espace réservé du texte 29">
            <a:extLst>
              <a:ext uri="{FF2B5EF4-FFF2-40B4-BE49-F238E27FC236}">
                <a16:creationId xmlns:a16="http://schemas.microsoft.com/office/drawing/2014/main" id="{848B29CC-07E9-2B48-952F-02CAC38A23B1}"/>
              </a:ext>
            </a:extLst>
          </p:cNvPr>
          <p:cNvSpPr>
            <a:spLocks noGrp="1"/>
          </p:cNvSpPr>
          <p:nvPr>
            <p:ph type="body" sz="quarter" idx="18" hasCustomPrompt="1"/>
          </p:nvPr>
        </p:nvSpPr>
        <p:spPr>
          <a:xfrm>
            <a:off x="1210733" y="3340096"/>
            <a:ext cx="3191933" cy="1452037"/>
          </a:xfrm>
          <a:prstGeom prst="rect">
            <a:avLst/>
          </a:prstGeom>
        </p:spPr>
        <p:txBody>
          <a:bodyPr/>
          <a:lstStyle>
            <a:lvl1pPr algn="ctr">
              <a:defRPr sz="1800" b="0" i="0">
                <a:solidFill>
                  <a:srgbClr val="29235C"/>
                </a:solidFill>
                <a:latin typeface="TT Commons" panose="02000506030000020004" pitchFamily="2" charset="77"/>
              </a:defRPr>
            </a:lvl1pPr>
          </a:lstStyle>
          <a:p>
            <a:r>
              <a:rPr lang="fr-FR"/>
              <a:t>Texte</a:t>
            </a:r>
          </a:p>
        </p:txBody>
      </p:sp>
      <p:sp>
        <p:nvSpPr>
          <p:cNvPr id="17" name="Espace réservé du texte 29">
            <a:extLst>
              <a:ext uri="{FF2B5EF4-FFF2-40B4-BE49-F238E27FC236}">
                <a16:creationId xmlns:a16="http://schemas.microsoft.com/office/drawing/2014/main" id="{EB458125-5215-7246-9805-8EAE3A83143A}"/>
              </a:ext>
            </a:extLst>
          </p:cNvPr>
          <p:cNvSpPr>
            <a:spLocks noGrp="1"/>
          </p:cNvSpPr>
          <p:nvPr>
            <p:ph type="body" sz="quarter" idx="19" hasCustomPrompt="1"/>
          </p:nvPr>
        </p:nvSpPr>
        <p:spPr>
          <a:xfrm>
            <a:off x="4567766" y="3340097"/>
            <a:ext cx="3111500" cy="1452036"/>
          </a:xfrm>
          <a:prstGeom prst="rect">
            <a:avLst/>
          </a:prstGeom>
        </p:spPr>
        <p:txBody>
          <a:bodyPr/>
          <a:lstStyle>
            <a:lvl1pPr algn="ctr">
              <a:defRPr sz="1800" b="0" i="0">
                <a:solidFill>
                  <a:srgbClr val="29235C"/>
                </a:solidFill>
                <a:latin typeface="TT Commons" panose="02000506030000020004" pitchFamily="2" charset="77"/>
              </a:defRPr>
            </a:lvl1pPr>
          </a:lstStyle>
          <a:p>
            <a:r>
              <a:rPr lang="fr-FR"/>
              <a:t>Texte</a:t>
            </a:r>
          </a:p>
        </p:txBody>
      </p:sp>
      <p:sp>
        <p:nvSpPr>
          <p:cNvPr id="19" name="Espace réservé du texte 29">
            <a:extLst>
              <a:ext uri="{FF2B5EF4-FFF2-40B4-BE49-F238E27FC236}">
                <a16:creationId xmlns:a16="http://schemas.microsoft.com/office/drawing/2014/main" id="{5A2D78B8-C9E2-C241-ADAE-BBF1200BDC22}"/>
              </a:ext>
            </a:extLst>
          </p:cNvPr>
          <p:cNvSpPr>
            <a:spLocks noGrp="1"/>
          </p:cNvSpPr>
          <p:nvPr>
            <p:ph type="body" sz="quarter" idx="20" hasCustomPrompt="1"/>
          </p:nvPr>
        </p:nvSpPr>
        <p:spPr>
          <a:xfrm>
            <a:off x="7840132" y="3340096"/>
            <a:ext cx="3141135" cy="1452037"/>
          </a:xfrm>
          <a:prstGeom prst="rect">
            <a:avLst/>
          </a:prstGeom>
        </p:spPr>
        <p:txBody>
          <a:bodyPr/>
          <a:lstStyle>
            <a:lvl1pPr algn="ctr">
              <a:defRPr sz="1800" b="0" i="0">
                <a:solidFill>
                  <a:srgbClr val="29235C"/>
                </a:solidFill>
                <a:latin typeface="TT Commons" panose="02000506030000020004" pitchFamily="2" charset="77"/>
              </a:defRPr>
            </a:lvl1pPr>
          </a:lstStyle>
          <a:p>
            <a:r>
              <a:rPr lang="fr-FR"/>
              <a:t>Texte</a:t>
            </a:r>
          </a:p>
        </p:txBody>
      </p:sp>
    </p:spTree>
    <p:extLst>
      <p:ext uri="{BB962C8B-B14F-4D97-AF65-F5344CB8AC3E}">
        <p14:creationId xmlns:p14="http://schemas.microsoft.com/office/powerpoint/2010/main" val="198692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08D31BA-19CD-C34B-AFC3-15E5A3462FD8}"/>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
        <p:nvSpPr>
          <p:cNvPr id="9" name="object 3">
            <a:extLst>
              <a:ext uri="{FF2B5EF4-FFF2-40B4-BE49-F238E27FC236}">
                <a16:creationId xmlns:a16="http://schemas.microsoft.com/office/drawing/2014/main" id="{6A2462F4-5990-4E47-B55E-31FAD39348DF}"/>
              </a:ext>
            </a:extLst>
          </p:cNvPr>
          <p:cNvSpPr/>
          <p:nvPr userDrawn="1"/>
        </p:nvSpPr>
        <p:spPr>
          <a:xfrm flipV="1">
            <a:off x="1126066" y="1867385"/>
            <a:ext cx="2592000" cy="45719"/>
          </a:xfrm>
          <a:custGeom>
            <a:avLst/>
            <a:gdLst/>
            <a:ahLst/>
            <a:cxnLst/>
            <a:rect l="l" t="t" r="r" b="b"/>
            <a:pathLst>
              <a:path w="5687695">
                <a:moveTo>
                  <a:pt x="0" y="0"/>
                </a:moveTo>
                <a:lnTo>
                  <a:pt x="5687123" y="0"/>
                </a:lnTo>
              </a:path>
            </a:pathLst>
          </a:custGeom>
          <a:ln w="6350">
            <a:solidFill>
              <a:srgbClr val="29235C"/>
            </a:solidFill>
          </a:ln>
        </p:spPr>
        <p:txBody>
          <a:bodyPr wrap="square" lIns="0" tIns="0" rIns="0" bIns="0" rtlCol="0"/>
          <a:lstStyle/>
          <a:p>
            <a:endParaRPr/>
          </a:p>
        </p:txBody>
      </p:sp>
      <p:sp>
        <p:nvSpPr>
          <p:cNvPr id="10" name="Espace réservé du texte 17">
            <a:extLst>
              <a:ext uri="{FF2B5EF4-FFF2-40B4-BE49-F238E27FC236}">
                <a16:creationId xmlns:a16="http://schemas.microsoft.com/office/drawing/2014/main" id="{A7F01977-8CE0-0443-99CC-ED0497119061}"/>
              </a:ext>
            </a:extLst>
          </p:cNvPr>
          <p:cNvSpPr>
            <a:spLocks noGrp="1"/>
          </p:cNvSpPr>
          <p:nvPr>
            <p:ph type="body" sz="quarter" idx="10" hasCustomPrompt="1"/>
          </p:nvPr>
        </p:nvSpPr>
        <p:spPr>
          <a:xfrm>
            <a:off x="1062568" y="631251"/>
            <a:ext cx="2916765" cy="1281853"/>
          </a:xfrm>
          <a:prstGeom prst="rect">
            <a:avLst/>
          </a:prstGeom>
        </p:spPr>
        <p:txBody>
          <a:bodyPr/>
          <a:lstStyle>
            <a:lvl1pPr marL="49213" indent="0">
              <a:tabLst/>
              <a:defRPr sz="3600" b="1" i="0">
                <a:solidFill>
                  <a:srgbClr val="29235C"/>
                </a:solidFill>
                <a:latin typeface="TT Commons" panose="02000506030000020004" pitchFamily="2" charset="77"/>
              </a:defRPr>
            </a:lvl1pPr>
          </a:lstStyle>
          <a:p>
            <a:r>
              <a:rPr lang="fr-FR"/>
              <a:t>Titre</a:t>
            </a:r>
          </a:p>
        </p:txBody>
      </p:sp>
      <p:sp>
        <p:nvSpPr>
          <p:cNvPr id="11" name="Espace réservé du texte 19">
            <a:extLst>
              <a:ext uri="{FF2B5EF4-FFF2-40B4-BE49-F238E27FC236}">
                <a16:creationId xmlns:a16="http://schemas.microsoft.com/office/drawing/2014/main" id="{2168B1AD-427D-324B-83C0-71E103E2765B}"/>
              </a:ext>
            </a:extLst>
          </p:cNvPr>
          <p:cNvSpPr>
            <a:spLocks noGrp="1"/>
          </p:cNvSpPr>
          <p:nvPr>
            <p:ph type="body" sz="quarter" idx="11" hasCustomPrompt="1"/>
          </p:nvPr>
        </p:nvSpPr>
        <p:spPr>
          <a:xfrm>
            <a:off x="1062568" y="399110"/>
            <a:ext cx="2916765" cy="253469"/>
          </a:xfrm>
          <a:prstGeom prst="rect">
            <a:avLst/>
          </a:prstGeom>
        </p:spPr>
        <p:txBody>
          <a:bodyPr/>
          <a:lstStyle>
            <a:lvl1pPr marL="49213" indent="0">
              <a:tabLst/>
              <a:defRPr sz="1200" b="0" i="0">
                <a:solidFill>
                  <a:srgbClr val="CA9E67"/>
                </a:solidFill>
                <a:latin typeface="TT Commons Medium" panose="02000506030000020004" pitchFamily="2" charset="77"/>
              </a:defRPr>
            </a:lvl1pPr>
          </a:lstStyle>
          <a:p>
            <a:r>
              <a:rPr lang="fr-FR"/>
              <a:t>SURTITRE</a:t>
            </a:r>
          </a:p>
        </p:txBody>
      </p:sp>
      <p:pic>
        <p:nvPicPr>
          <p:cNvPr id="14" name="Image 13">
            <a:extLst>
              <a:ext uri="{FF2B5EF4-FFF2-40B4-BE49-F238E27FC236}">
                <a16:creationId xmlns:a16="http://schemas.microsoft.com/office/drawing/2014/main" id="{0EFC899A-3639-6F4C-AAD0-70F9EB61FA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0319" y="1"/>
            <a:ext cx="6950214" cy="6235700"/>
          </a:xfrm>
          <a:prstGeom prst="rect">
            <a:avLst/>
          </a:prstGeom>
        </p:spPr>
      </p:pic>
    </p:spTree>
    <p:extLst>
      <p:ext uri="{BB962C8B-B14F-4D97-AF65-F5344CB8AC3E}">
        <p14:creationId xmlns:p14="http://schemas.microsoft.com/office/powerpoint/2010/main" val="143834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EFC899A-3639-6F4C-AAD0-70F9EB61FA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2575" y="1"/>
            <a:ext cx="4952144" cy="6235700"/>
          </a:xfrm>
          <a:prstGeom prst="rect">
            <a:avLst/>
          </a:prstGeom>
        </p:spPr>
      </p:pic>
      <p:sp>
        <p:nvSpPr>
          <p:cNvPr id="8" name="ZoneTexte 7">
            <a:extLst>
              <a:ext uri="{FF2B5EF4-FFF2-40B4-BE49-F238E27FC236}">
                <a16:creationId xmlns:a16="http://schemas.microsoft.com/office/drawing/2014/main" id="{708D31BA-19CD-C34B-AFC3-15E5A3462FD8}"/>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
        <p:nvSpPr>
          <p:cNvPr id="9" name="object 3">
            <a:extLst>
              <a:ext uri="{FF2B5EF4-FFF2-40B4-BE49-F238E27FC236}">
                <a16:creationId xmlns:a16="http://schemas.microsoft.com/office/drawing/2014/main" id="{6A2462F4-5990-4E47-B55E-31FAD39348DF}"/>
              </a:ext>
            </a:extLst>
          </p:cNvPr>
          <p:cNvSpPr/>
          <p:nvPr userDrawn="1"/>
        </p:nvSpPr>
        <p:spPr>
          <a:xfrm flipV="1">
            <a:off x="1137680" y="1186742"/>
            <a:ext cx="3600000" cy="45719"/>
          </a:xfrm>
          <a:custGeom>
            <a:avLst/>
            <a:gdLst/>
            <a:ahLst/>
            <a:cxnLst/>
            <a:rect l="l" t="t" r="r" b="b"/>
            <a:pathLst>
              <a:path w="5687695">
                <a:moveTo>
                  <a:pt x="0" y="0"/>
                </a:moveTo>
                <a:lnTo>
                  <a:pt x="5687123" y="0"/>
                </a:lnTo>
              </a:path>
            </a:pathLst>
          </a:custGeom>
          <a:ln w="6350">
            <a:solidFill>
              <a:srgbClr val="29235C"/>
            </a:solidFill>
          </a:ln>
        </p:spPr>
        <p:txBody>
          <a:bodyPr wrap="square" lIns="0" tIns="0" rIns="0" bIns="0" rtlCol="0"/>
          <a:lstStyle/>
          <a:p>
            <a:endParaRPr/>
          </a:p>
        </p:txBody>
      </p:sp>
      <p:sp>
        <p:nvSpPr>
          <p:cNvPr id="10" name="Espace réservé du texte 17">
            <a:extLst>
              <a:ext uri="{FF2B5EF4-FFF2-40B4-BE49-F238E27FC236}">
                <a16:creationId xmlns:a16="http://schemas.microsoft.com/office/drawing/2014/main" id="{A7F01977-8CE0-0443-99CC-ED0497119061}"/>
              </a:ext>
            </a:extLst>
          </p:cNvPr>
          <p:cNvSpPr>
            <a:spLocks noGrp="1"/>
          </p:cNvSpPr>
          <p:nvPr>
            <p:ph type="body" sz="quarter" idx="10" hasCustomPrompt="1"/>
          </p:nvPr>
        </p:nvSpPr>
        <p:spPr>
          <a:xfrm>
            <a:off x="1062568" y="631252"/>
            <a:ext cx="4845072" cy="498906"/>
          </a:xfrm>
          <a:prstGeom prst="rect">
            <a:avLst/>
          </a:prstGeom>
        </p:spPr>
        <p:txBody>
          <a:bodyPr/>
          <a:lstStyle>
            <a:lvl1pPr marL="49213" indent="0">
              <a:tabLst/>
              <a:defRPr sz="3600" b="1" i="0">
                <a:solidFill>
                  <a:srgbClr val="29235C"/>
                </a:solidFill>
                <a:latin typeface="TT Commons" panose="02000506030000020004" pitchFamily="2" charset="77"/>
              </a:defRPr>
            </a:lvl1pPr>
          </a:lstStyle>
          <a:p>
            <a:r>
              <a:rPr lang="fr-FR"/>
              <a:t>Titre</a:t>
            </a:r>
          </a:p>
        </p:txBody>
      </p:sp>
      <p:sp>
        <p:nvSpPr>
          <p:cNvPr id="11" name="Espace réservé du texte 19">
            <a:extLst>
              <a:ext uri="{FF2B5EF4-FFF2-40B4-BE49-F238E27FC236}">
                <a16:creationId xmlns:a16="http://schemas.microsoft.com/office/drawing/2014/main" id="{2168B1AD-427D-324B-83C0-71E103E2765B}"/>
              </a:ext>
            </a:extLst>
          </p:cNvPr>
          <p:cNvSpPr>
            <a:spLocks noGrp="1"/>
          </p:cNvSpPr>
          <p:nvPr>
            <p:ph type="body" sz="quarter" idx="11" hasCustomPrompt="1"/>
          </p:nvPr>
        </p:nvSpPr>
        <p:spPr>
          <a:xfrm>
            <a:off x="1062568" y="399110"/>
            <a:ext cx="4259445" cy="253469"/>
          </a:xfrm>
          <a:prstGeom prst="rect">
            <a:avLst/>
          </a:prstGeom>
        </p:spPr>
        <p:txBody>
          <a:bodyPr/>
          <a:lstStyle>
            <a:lvl1pPr marL="49213" indent="0">
              <a:tabLst/>
              <a:defRPr sz="1200" b="0" i="0">
                <a:solidFill>
                  <a:srgbClr val="CA9E67"/>
                </a:solidFill>
                <a:latin typeface="TT Commons Medium" panose="02000506030000020004" pitchFamily="2" charset="77"/>
              </a:defRPr>
            </a:lvl1pPr>
          </a:lstStyle>
          <a:p>
            <a:r>
              <a:rPr lang="fr-FR"/>
              <a:t>SURTITRE</a:t>
            </a:r>
          </a:p>
        </p:txBody>
      </p:sp>
      <p:sp>
        <p:nvSpPr>
          <p:cNvPr id="12" name="Espace réservé du texte 29">
            <a:extLst>
              <a:ext uri="{FF2B5EF4-FFF2-40B4-BE49-F238E27FC236}">
                <a16:creationId xmlns:a16="http://schemas.microsoft.com/office/drawing/2014/main" id="{CC272088-FD7F-1241-8F24-E47851B40B1B}"/>
              </a:ext>
            </a:extLst>
          </p:cNvPr>
          <p:cNvSpPr>
            <a:spLocks noGrp="1"/>
          </p:cNvSpPr>
          <p:nvPr>
            <p:ph type="body" sz="quarter" idx="15" hasCustomPrompt="1"/>
          </p:nvPr>
        </p:nvSpPr>
        <p:spPr>
          <a:xfrm>
            <a:off x="6347813" y="1773340"/>
            <a:ext cx="4583890" cy="397932"/>
          </a:xfrm>
          <a:prstGeom prst="rect">
            <a:avLst/>
          </a:prstGeom>
        </p:spPr>
        <p:txBody>
          <a:bodyPr/>
          <a:lstStyle>
            <a:lvl1pPr algn="l">
              <a:defRPr sz="2300" b="1" i="0">
                <a:solidFill>
                  <a:srgbClr val="29235C"/>
                </a:solidFill>
                <a:latin typeface="TT Commons DemiBold" panose="02000506030000020004" pitchFamily="2" charset="77"/>
              </a:defRPr>
            </a:lvl1pPr>
          </a:lstStyle>
          <a:p>
            <a:r>
              <a:rPr lang="fr-FR"/>
              <a:t>Texte</a:t>
            </a:r>
          </a:p>
        </p:txBody>
      </p:sp>
      <p:sp>
        <p:nvSpPr>
          <p:cNvPr id="13" name="Espace réservé du texte 29">
            <a:extLst>
              <a:ext uri="{FF2B5EF4-FFF2-40B4-BE49-F238E27FC236}">
                <a16:creationId xmlns:a16="http://schemas.microsoft.com/office/drawing/2014/main" id="{1BFF0879-CEDD-D34B-AC6B-9F3FE0D9002A}"/>
              </a:ext>
            </a:extLst>
          </p:cNvPr>
          <p:cNvSpPr>
            <a:spLocks noGrp="1"/>
          </p:cNvSpPr>
          <p:nvPr>
            <p:ph type="body" sz="quarter" idx="18" hasCustomPrompt="1"/>
          </p:nvPr>
        </p:nvSpPr>
        <p:spPr>
          <a:xfrm>
            <a:off x="6347813" y="2158568"/>
            <a:ext cx="4583890" cy="3564138"/>
          </a:xfrm>
          <a:prstGeom prst="rect">
            <a:avLst/>
          </a:prstGeom>
        </p:spPr>
        <p:txBody>
          <a:bodyPr/>
          <a:lstStyle>
            <a:lvl1pPr algn="l">
              <a:defRPr sz="1800" b="0" i="0">
                <a:solidFill>
                  <a:srgbClr val="29235C"/>
                </a:solidFill>
                <a:latin typeface="TT Commons" panose="02000506030000020004" pitchFamily="2" charset="77"/>
              </a:defRPr>
            </a:lvl1pPr>
          </a:lstStyle>
          <a:p>
            <a:r>
              <a:rPr lang="fr-FR"/>
              <a:t>Texte</a:t>
            </a:r>
          </a:p>
        </p:txBody>
      </p:sp>
    </p:spTree>
    <p:extLst>
      <p:ext uri="{BB962C8B-B14F-4D97-AF65-F5344CB8AC3E}">
        <p14:creationId xmlns:p14="http://schemas.microsoft.com/office/powerpoint/2010/main" val="288464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BEC769-8D18-084B-A4BE-B1880227D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256868"/>
          </a:xfrm>
          <a:prstGeom prst="rect">
            <a:avLst/>
          </a:prstGeom>
        </p:spPr>
      </p:pic>
      <p:sp>
        <p:nvSpPr>
          <p:cNvPr id="15" name="Espace réservé du texte 14">
            <a:extLst>
              <a:ext uri="{FF2B5EF4-FFF2-40B4-BE49-F238E27FC236}">
                <a16:creationId xmlns:a16="http://schemas.microsoft.com/office/drawing/2014/main" id="{B4A75334-F595-F846-BF0B-1CC7D23F3772}"/>
              </a:ext>
            </a:extLst>
          </p:cNvPr>
          <p:cNvSpPr>
            <a:spLocks noGrp="1"/>
          </p:cNvSpPr>
          <p:nvPr>
            <p:ph type="body" sz="quarter" idx="10" hasCustomPrompt="1"/>
          </p:nvPr>
        </p:nvSpPr>
        <p:spPr>
          <a:xfrm>
            <a:off x="957812" y="1793695"/>
            <a:ext cx="2843626" cy="838200"/>
          </a:xfrm>
          <a:prstGeom prst="rect">
            <a:avLst/>
          </a:prstGeom>
        </p:spPr>
        <p:txBody>
          <a:bodyPr/>
          <a:lstStyle>
            <a:lvl1pPr marL="514350" indent="-514350">
              <a:buFont typeface="+mj-lt"/>
              <a:buAutoNum type="arabicPeriod"/>
              <a:defRPr sz="3600" b="1" i="0">
                <a:solidFill>
                  <a:srgbClr val="DBBE9B"/>
                </a:solidFill>
                <a:latin typeface="Fancy Black" pitchFamily="2" charset="77"/>
              </a:defRPr>
            </a:lvl1pPr>
          </a:lstStyle>
          <a:p>
            <a:r>
              <a:rPr lang="fr-FR"/>
              <a:t>Texte</a:t>
            </a:r>
          </a:p>
        </p:txBody>
      </p:sp>
      <p:pic>
        <p:nvPicPr>
          <p:cNvPr id="8" name="Image 7">
            <a:extLst>
              <a:ext uri="{FF2B5EF4-FFF2-40B4-BE49-F238E27FC236}">
                <a16:creationId xmlns:a16="http://schemas.microsoft.com/office/drawing/2014/main" id="{637D6296-0B6E-A946-9172-46A31B9EEA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0469" y="5912033"/>
            <a:ext cx="1671055" cy="419750"/>
          </a:xfrm>
          <a:prstGeom prst="rect">
            <a:avLst/>
          </a:prstGeom>
        </p:spPr>
      </p:pic>
      <p:sp>
        <p:nvSpPr>
          <p:cNvPr id="13" name="Titre 12">
            <a:extLst>
              <a:ext uri="{FF2B5EF4-FFF2-40B4-BE49-F238E27FC236}">
                <a16:creationId xmlns:a16="http://schemas.microsoft.com/office/drawing/2014/main" id="{95767DBC-B22C-AD4E-838E-3087E213167E}"/>
              </a:ext>
            </a:extLst>
          </p:cNvPr>
          <p:cNvSpPr>
            <a:spLocks noGrp="1"/>
          </p:cNvSpPr>
          <p:nvPr>
            <p:ph type="title" hasCustomPrompt="1"/>
          </p:nvPr>
        </p:nvSpPr>
        <p:spPr>
          <a:xfrm>
            <a:off x="968085" y="2496473"/>
            <a:ext cx="10515600" cy="2209091"/>
          </a:xfrm>
          <a:prstGeom prst="rect">
            <a:avLst/>
          </a:prstGeom>
        </p:spPr>
        <p:txBody>
          <a:bodyPr/>
          <a:lstStyle>
            <a:lvl1pPr>
              <a:defRPr sz="6200" b="1" i="0">
                <a:solidFill>
                  <a:srgbClr val="29235C"/>
                </a:solidFill>
                <a:latin typeface="TT Commons" panose="02000506030000020004" pitchFamily="2" charset="77"/>
              </a:defRPr>
            </a:lvl1pPr>
          </a:lstStyle>
          <a:p>
            <a:r>
              <a:rPr lang="fr-FR"/>
              <a:t>TITRE</a:t>
            </a:r>
          </a:p>
        </p:txBody>
      </p:sp>
    </p:spTree>
    <p:extLst>
      <p:ext uri="{BB962C8B-B14F-4D97-AF65-F5344CB8AC3E}">
        <p14:creationId xmlns:p14="http://schemas.microsoft.com/office/powerpoint/2010/main" val="302477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73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B6024AEF-2324-1E4D-BF0A-A6F4B2A7BD7D}"/>
              </a:ext>
            </a:extLst>
          </p:cNvPr>
          <p:cNvSpPr txBox="1"/>
          <p:nvPr userDrawn="1"/>
        </p:nvSpPr>
        <p:spPr>
          <a:xfrm>
            <a:off x="10778067" y="6282267"/>
            <a:ext cx="533401" cy="276999"/>
          </a:xfrm>
          <a:prstGeom prst="rect">
            <a:avLst/>
          </a:prstGeom>
          <a:noFill/>
        </p:spPr>
        <p:txBody>
          <a:bodyPr wrap="square" rtlCol="0">
            <a:spAutoFit/>
          </a:bodyPr>
          <a:lstStyle/>
          <a:p>
            <a:fld id="{B1EEFC5C-3A4D-0C49-B497-2E8354B4974F}" type="slidenum">
              <a:rPr lang="fr-FR" sz="1200" smtClean="0">
                <a:solidFill>
                  <a:schemeClr val="bg1"/>
                </a:solidFill>
                <a:latin typeface="Fancy SemiBold" pitchFamily="2" charset="77"/>
              </a:rPr>
              <a:t>‹N°›</a:t>
            </a:fld>
            <a:endParaRPr lang="fr-FR" sz="1200">
              <a:solidFill>
                <a:schemeClr val="bg1"/>
              </a:solidFill>
              <a:latin typeface="Fancy SemiBold" pitchFamily="2" charset="77"/>
            </a:endParaRPr>
          </a:p>
        </p:txBody>
      </p:sp>
      <p:sp>
        <p:nvSpPr>
          <p:cNvPr id="2" name="Espace réservé du numéro de diapositive 1">
            <a:extLst>
              <a:ext uri="{FF2B5EF4-FFF2-40B4-BE49-F238E27FC236}">
                <a16:creationId xmlns:a16="http://schemas.microsoft.com/office/drawing/2014/main" id="{96AE3F3D-E2B3-4107-BA41-F072E0380935}"/>
              </a:ext>
            </a:extLst>
          </p:cNvPr>
          <p:cNvSpPr>
            <a:spLocks noGrp="1"/>
          </p:cNvSpPr>
          <p:nvPr>
            <p:ph type="sldNum" sz="quarter" idx="10"/>
          </p:nvPr>
        </p:nvSpPr>
        <p:spPr>
          <a:xfrm>
            <a:off x="10790982" y="6324183"/>
            <a:ext cx="418880" cy="162620"/>
          </a:xfrm>
          <a:prstGeom prst="rect">
            <a:avLst/>
          </a:prstGeom>
        </p:spPr>
        <p:txBody>
          <a:bodyPr/>
          <a:lstStyle/>
          <a:p>
            <a:fld id="{857FF7D6-E59C-4650-B8B2-380E42AF34FE}" type="slidenum">
              <a:rPr lang="fr-FR" smtClean="0">
                <a:latin typeface="TT Commons" panose="02000506030000020004" pitchFamily="2" charset="77"/>
              </a:rPr>
              <a:pPr/>
              <a:t>‹N°›</a:t>
            </a:fld>
            <a:endParaRPr lang="fr-FR">
              <a:latin typeface="TT Commons" panose="02000506030000020004" pitchFamily="2" charset="77"/>
            </a:endParaRPr>
          </a:p>
        </p:txBody>
      </p:sp>
    </p:spTree>
    <p:extLst>
      <p:ext uri="{BB962C8B-B14F-4D97-AF65-F5344CB8AC3E}">
        <p14:creationId xmlns:p14="http://schemas.microsoft.com/office/powerpoint/2010/main" val="369808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FBEC769-8D18-084B-A4BE-B1880227D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256868"/>
          </a:xfrm>
          <a:prstGeom prst="rect">
            <a:avLst/>
          </a:prstGeom>
        </p:spPr>
      </p:pic>
      <p:sp>
        <p:nvSpPr>
          <p:cNvPr id="15" name="Espace réservé du texte 14">
            <a:extLst>
              <a:ext uri="{FF2B5EF4-FFF2-40B4-BE49-F238E27FC236}">
                <a16:creationId xmlns:a16="http://schemas.microsoft.com/office/drawing/2014/main" id="{B4A75334-F595-F846-BF0B-1CC7D23F3772}"/>
              </a:ext>
            </a:extLst>
          </p:cNvPr>
          <p:cNvSpPr>
            <a:spLocks noGrp="1"/>
          </p:cNvSpPr>
          <p:nvPr>
            <p:ph type="body" sz="quarter" idx="10" hasCustomPrompt="1"/>
          </p:nvPr>
        </p:nvSpPr>
        <p:spPr>
          <a:xfrm>
            <a:off x="957812" y="1793695"/>
            <a:ext cx="2843626" cy="838200"/>
          </a:xfrm>
          <a:prstGeom prst="rect">
            <a:avLst/>
          </a:prstGeom>
        </p:spPr>
        <p:txBody>
          <a:bodyPr/>
          <a:lstStyle>
            <a:lvl1pPr marL="514350" indent="-514350">
              <a:buFont typeface="+mj-lt"/>
              <a:buAutoNum type="arabicPeriod"/>
              <a:defRPr sz="3600" b="1" i="0">
                <a:solidFill>
                  <a:srgbClr val="DBBE9B"/>
                </a:solidFill>
                <a:latin typeface="Fancy Black" pitchFamily="2" charset="77"/>
              </a:defRPr>
            </a:lvl1pPr>
          </a:lstStyle>
          <a:p>
            <a:r>
              <a:rPr lang="fr-FR"/>
              <a:t>Texte</a:t>
            </a:r>
          </a:p>
        </p:txBody>
      </p:sp>
      <p:pic>
        <p:nvPicPr>
          <p:cNvPr id="8" name="Image 7">
            <a:extLst>
              <a:ext uri="{FF2B5EF4-FFF2-40B4-BE49-F238E27FC236}">
                <a16:creationId xmlns:a16="http://schemas.microsoft.com/office/drawing/2014/main" id="{637D6296-0B6E-A946-9172-46A31B9EEA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0469" y="5912033"/>
            <a:ext cx="1671055" cy="419750"/>
          </a:xfrm>
          <a:prstGeom prst="rect">
            <a:avLst/>
          </a:prstGeom>
        </p:spPr>
      </p:pic>
      <p:sp>
        <p:nvSpPr>
          <p:cNvPr id="13" name="Titre 12">
            <a:extLst>
              <a:ext uri="{FF2B5EF4-FFF2-40B4-BE49-F238E27FC236}">
                <a16:creationId xmlns:a16="http://schemas.microsoft.com/office/drawing/2014/main" id="{95767DBC-B22C-AD4E-838E-3087E213167E}"/>
              </a:ext>
            </a:extLst>
          </p:cNvPr>
          <p:cNvSpPr>
            <a:spLocks noGrp="1"/>
          </p:cNvSpPr>
          <p:nvPr>
            <p:ph type="title" hasCustomPrompt="1"/>
          </p:nvPr>
        </p:nvSpPr>
        <p:spPr>
          <a:xfrm>
            <a:off x="968085" y="2496473"/>
            <a:ext cx="10515600" cy="2209091"/>
          </a:xfrm>
          <a:prstGeom prst="rect">
            <a:avLst/>
          </a:prstGeom>
        </p:spPr>
        <p:txBody>
          <a:bodyPr/>
          <a:lstStyle>
            <a:lvl1pPr>
              <a:defRPr sz="6200" b="1" i="0">
                <a:solidFill>
                  <a:srgbClr val="29235C"/>
                </a:solidFill>
                <a:latin typeface="TT Commons" panose="02000506030000020004" pitchFamily="2" charset="77"/>
              </a:defRPr>
            </a:lvl1pPr>
          </a:lstStyle>
          <a:p>
            <a:r>
              <a:rPr lang="fr-FR"/>
              <a:t>TITRE</a:t>
            </a:r>
          </a:p>
        </p:txBody>
      </p:sp>
    </p:spTree>
    <p:extLst>
      <p:ext uri="{BB962C8B-B14F-4D97-AF65-F5344CB8AC3E}">
        <p14:creationId xmlns:p14="http://schemas.microsoft.com/office/powerpoint/2010/main" val="286112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239636"/>
            <a:ext cx="12192000" cy="618490"/>
          </a:xfrm>
          <a:custGeom>
            <a:avLst/>
            <a:gdLst/>
            <a:ahLst/>
            <a:cxnLst/>
            <a:rect l="l" t="t" r="r" b="b"/>
            <a:pathLst>
              <a:path w="12192000" h="618490">
                <a:moveTo>
                  <a:pt x="0" y="618363"/>
                </a:moveTo>
                <a:lnTo>
                  <a:pt x="12192000" y="618363"/>
                </a:lnTo>
                <a:lnTo>
                  <a:pt x="12192000" y="0"/>
                </a:lnTo>
                <a:lnTo>
                  <a:pt x="0" y="0"/>
                </a:lnTo>
                <a:lnTo>
                  <a:pt x="0" y="618363"/>
                </a:lnTo>
                <a:close/>
              </a:path>
            </a:pathLst>
          </a:custGeom>
          <a:solidFill>
            <a:srgbClr val="CA9E67"/>
          </a:solidFill>
        </p:spPr>
        <p:txBody>
          <a:bodyPr wrap="square" lIns="0" tIns="0" rIns="0" bIns="0" rtlCol="0"/>
          <a:lstStyle/>
          <a:p>
            <a:endParaRPr/>
          </a:p>
        </p:txBody>
      </p:sp>
      <p:sp>
        <p:nvSpPr>
          <p:cNvPr id="15" name="Espace réservé du numéro de diapositive 18">
            <a:extLst>
              <a:ext uri="{FF2B5EF4-FFF2-40B4-BE49-F238E27FC236}">
                <a16:creationId xmlns:a16="http://schemas.microsoft.com/office/drawing/2014/main" id="{DCFEA8E6-D4EA-B54D-B20F-6BC75E482C6B}"/>
              </a:ext>
            </a:extLst>
          </p:cNvPr>
          <p:cNvSpPr>
            <a:spLocks noGrp="1"/>
          </p:cNvSpPr>
          <p:nvPr>
            <p:ph type="sldNum" sz="quarter" idx="4"/>
          </p:nvPr>
        </p:nvSpPr>
        <p:spPr>
          <a:xfrm>
            <a:off x="10790982" y="6324183"/>
            <a:ext cx="418880" cy="162620"/>
          </a:xfrm>
          <a:prstGeom prst="rect">
            <a:avLst/>
          </a:prstGeom>
        </p:spPr>
        <p:txBody>
          <a:bodyPr/>
          <a:lstStyle>
            <a:lvl1pPr>
              <a:defRPr sz="1200">
                <a:solidFill>
                  <a:schemeClr val="bg1"/>
                </a:solidFill>
              </a:defRPr>
            </a:lvl1pPr>
          </a:lstStyle>
          <a:p>
            <a:fld id="{857FF7D6-E59C-4650-B8B2-380E42AF34FE}" type="slidenum">
              <a:rPr lang="fr-FR" smtClean="0">
                <a:latin typeface="TT Commons" panose="02000506030000020004" pitchFamily="2" charset="77"/>
              </a:rPr>
              <a:pPr/>
              <a:t>‹N°›</a:t>
            </a:fld>
            <a:endParaRPr lang="fr-FR">
              <a:latin typeface="TT Commons" panose="02000506030000020004" pitchFamily="2" charset="77"/>
            </a:endParaRPr>
          </a:p>
        </p:txBody>
      </p:sp>
      <p:grpSp>
        <p:nvGrpSpPr>
          <p:cNvPr id="17" name="Groupe 16">
            <a:extLst>
              <a:ext uri="{FF2B5EF4-FFF2-40B4-BE49-F238E27FC236}">
                <a16:creationId xmlns:a16="http://schemas.microsoft.com/office/drawing/2014/main" id="{0AEFE9C1-C9B1-BE42-BD84-07BA4AA57B5A}"/>
              </a:ext>
            </a:extLst>
          </p:cNvPr>
          <p:cNvGrpSpPr/>
          <p:nvPr userDrawn="1"/>
        </p:nvGrpSpPr>
        <p:grpSpPr>
          <a:xfrm>
            <a:off x="1181100" y="6338569"/>
            <a:ext cx="5171414" cy="182102"/>
            <a:chOff x="1181100" y="6338569"/>
            <a:chExt cx="5171414" cy="182102"/>
          </a:xfrm>
        </p:grpSpPr>
        <p:sp>
          <p:nvSpPr>
            <p:cNvPr id="18" name="object 13">
              <a:extLst>
                <a:ext uri="{FF2B5EF4-FFF2-40B4-BE49-F238E27FC236}">
                  <a16:creationId xmlns:a16="http://schemas.microsoft.com/office/drawing/2014/main" id="{3C45E9F5-4213-1C42-A2C8-BD62D8F35B18}"/>
                </a:ext>
              </a:extLst>
            </p:cNvPr>
            <p:cNvSpPr txBox="1"/>
            <p:nvPr/>
          </p:nvSpPr>
          <p:spPr>
            <a:xfrm>
              <a:off x="1181100" y="6338570"/>
              <a:ext cx="4253865" cy="182101"/>
            </a:xfrm>
            <a:prstGeom prst="rect">
              <a:avLst/>
            </a:prstGeom>
          </p:spPr>
          <p:txBody>
            <a:bodyPr vert="horz" wrap="square" lIns="0" tIns="12700" rIns="0" bIns="0" rtlCol="0">
              <a:spAutoFit/>
            </a:bodyPr>
            <a:lstStyle/>
            <a:p>
              <a:pPr marL="12700">
                <a:spcBef>
                  <a:spcPts val="100"/>
                </a:spcBef>
              </a:pPr>
              <a:r>
                <a:rPr lang="fr-FR" sz="1100">
                  <a:solidFill>
                    <a:srgbClr val="FFFFFF"/>
                  </a:solidFill>
                  <a:latin typeface="TT Commons Medium" panose="02000506030000020004" pitchFamily="2" charset="77"/>
                  <a:cs typeface="Helvetica" panose="020B0604020202020204" pitchFamily="34" charset="0"/>
                </a:rPr>
                <a:t>Troisième édition du </a:t>
              </a:r>
              <a:r>
                <a:rPr lang="fr-FR" sz="1100" err="1">
                  <a:solidFill>
                    <a:srgbClr val="FFFFFF"/>
                  </a:solidFill>
                  <a:latin typeface="TT Commons Medium" panose="02000506030000020004" pitchFamily="2" charset="77"/>
                  <a:cs typeface="Helvetica" panose="020B0604020202020204" pitchFamily="34" charset="0"/>
                </a:rPr>
                <a:t>GEODay</a:t>
              </a:r>
              <a:r>
                <a:rPr lang="fr-FR" sz="1100">
                  <a:solidFill>
                    <a:srgbClr val="FFFFFF"/>
                  </a:solidFill>
                  <a:latin typeface="TT Commons Medium" panose="02000506030000020004" pitchFamily="2" charset="77"/>
                  <a:cs typeface="Helvetica" panose="020B0604020202020204" pitchFamily="34" charset="0"/>
                </a:rPr>
                <a:t> de l’Observatoire</a:t>
              </a:r>
            </a:p>
          </p:txBody>
        </p:sp>
        <p:sp>
          <p:nvSpPr>
            <p:cNvPr id="19" name="object 14">
              <a:extLst>
                <a:ext uri="{FF2B5EF4-FFF2-40B4-BE49-F238E27FC236}">
                  <a16:creationId xmlns:a16="http://schemas.microsoft.com/office/drawing/2014/main" id="{383F421D-A32B-4846-BA2C-24AA06C29801}"/>
                </a:ext>
              </a:extLst>
            </p:cNvPr>
            <p:cNvSpPr txBox="1"/>
            <p:nvPr/>
          </p:nvSpPr>
          <p:spPr>
            <a:xfrm>
              <a:off x="5045529" y="6338569"/>
              <a:ext cx="1306985" cy="182101"/>
            </a:xfrm>
            <a:prstGeom prst="rect">
              <a:avLst/>
            </a:prstGeom>
          </p:spPr>
          <p:txBody>
            <a:bodyPr vert="horz" wrap="square" lIns="0" tIns="12700" rIns="0" bIns="0" rtlCol="0">
              <a:spAutoFit/>
            </a:bodyPr>
            <a:lstStyle/>
            <a:p>
              <a:pPr marL="12700">
                <a:lnSpc>
                  <a:spcPct val="100000"/>
                </a:lnSpc>
                <a:spcBef>
                  <a:spcPts val="100"/>
                </a:spcBef>
              </a:pPr>
              <a:r>
                <a:rPr lang="fr-FR" sz="1100" baseline="0">
                  <a:solidFill>
                    <a:srgbClr val="FFFFFF"/>
                  </a:solidFill>
                  <a:latin typeface="TT Commons Medium" panose="02000506030000020004" pitchFamily="2" charset="77"/>
                  <a:cs typeface="Arial"/>
                </a:rPr>
                <a:t>14 octobre 2025</a:t>
              </a:r>
              <a:endParaRPr sz="1100">
                <a:latin typeface="TT Commons Medium" panose="02000506030000020004" pitchFamily="2" charset="77"/>
                <a:cs typeface="Arial"/>
              </a:endParaRPr>
            </a:p>
          </p:txBody>
        </p:sp>
      </p:grpSp>
      <p:cxnSp>
        <p:nvCxnSpPr>
          <p:cNvPr id="20" name="Connecteur droit 19">
            <a:extLst>
              <a:ext uri="{FF2B5EF4-FFF2-40B4-BE49-F238E27FC236}">
                <a16:creationId xmlns:a16="http://schemas.microsoft.com/office/drawing/2014/main" id="{6B7A827D-F5DA-834D-955F-E8D3496A1FF7}"/>
              </a:ext>
            </a:extLst>
          </p:cNvPr>
          <p:cNvCxnSpPr>
            <a:cxnSpLocks/>
          </p:cNvCxnSpPr>
          <p:nvPr userDrawn="1"/>
        </p:nvCxnSpPr>
        <p:spPr>
          <a:xfrm>
            <a:off x="6386382" y="6425784"/>
            <a:ext cx="44432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C2AC56E-EED2-E24C-A661-C8AB6A70ED00}"/>
              </a:ext>
            </a:extLst>
          </p:cNvPr>
          <p:cNvCxnSpPr>
            <a:cxnSpLocks/>
          </p:cNvCxnSpPr>
          <p:nvPr userDrawn="1"/>
        </p:nvCxnSpPr>
        <p:spPr>
          <a:xfrm>
            <a:off x="3861986" y="6425784"/>
            <a:ext cx="898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2254C496-F37E-5F47-8EF7-2CF3855ECBD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91222" y="5904747"/>
            <a:ext cx="1600203" cy="381001"/>
          </a:xfrm>
          <a:prstGeom prst="rect">
            <a:avLst/>
          </a:prstGeom>
        </p:spPr>
      </p:pic>
    </p:spTree>
    <p:extLst>
      <p:ext uri="{BB962C8B-B14F-4D97-AF65-F5344CB8AC3E}">
        <p14:creationId xmlns:p14="http://schemas.microsoft.com/office/powerpoint/2010/main" val="1949217111"/>
      </p:ext>
    </p:extLst>
  </p:cSld>
  <p:clrMap bg1="lt1" tx1="dk1" bg2="lt2" tx2="dk2" accent1="accent1" accent2="accent2" accent3="accent3" accent4="accent4" accent5="accent5" accent6="accent6" hlink="hlink" folHlink="folHlink"/>
  <p:sldLayoutIdLst>
    <p:sldLayoutId id="2147483693" r:id="rId1"/>
    <p:sldLayoutId id="2147483685" r:id="rId2"/>
    <p:sldLayoutId id="2147483691" r:id="rId3"/>
    <p:sldLayoutId id="2147483687" r:id="rId4"/>
    <p:sldLayoutId id="2147483692" r:id="rId5"/>
    <p:sldLayoutId id="2147483696" r:id="rId6"/>
    <p:sldLayoutId id="2147483697" r:id="rId7"/>
    <p:sldLayoutId id="2147483698" r:id="rId8"/>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436698"/>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geo.gpsea.fr/adws/app/f573e2fb-c76c-11eb-9ca6-8dbef67c13a9/" TargetMode="External"/><Relationship Id="rId2" Type="http://schemas.openxmlformats.org/officeDocument/2006/relationships/hyperlink" Target="https://geo.gpsea.fr/adws/app/af09ec9a-6c4d-11f0-b60b-15f732ea5d3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geo.gpsea.fr/adws/app/c5efc6e5-a60b-11ed-9b92-4343a207296a/"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eo.gpsea.fr/adws/app/d8373e4a-abd4-11ef-a5b0-33f0f995ead1/"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1BC6-6C3F-0C80-65F9-ABCCEF8027B5}"/>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BD7306F-5D79-5CE9-DD96-5BA7932D3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524500"/>
          </a:xfrm>
          <a:prstGeom prst="rect">
            <a:avLst/>
          </a:prstGeom>
        </p:spPr>
      </p:pic>
      <p:pic>
        <p:nvPicPr>
          <p:cNvPr id="5" name="Image 4">
            <a:extLst>
              <a:ext uri="{FF2B5EF4-FFF2-40B4-BE49-F238E27FC236}">
                <a16:creationId xmlns:a16="http://schemas.microsoft.com/office/drawing/2014/main" id="{20C8935F-F23F-2D6C-754B-0269F2CA2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463" y="4773559"/>
            <a:ext cx="3566160" cy="895780"/>
          </a:xfrm>
          <a:prstGeom prst="rect">
            <a:avLst/>
          </a:prstGeom>
        </p:spPr>
      </p:pic>
      <p:sp>
        <p:nvSpPr>
          <p:cNvPr id="7" name="object 22">
            <a:extLst>
              <a:ext uri="{FF2B5EF4-FFF2-40B4-BE49-F238E27FC236}">
                <a16:creationId xmlns:a16="http://schemas.microsoft.com/office/drawing/2014/main" id="{41A118CE-6E0A-E7D3-95F2-D4101B3FCDD0}"/>
              </a:ext>
            </a:extLst>
          </p:cNvPr>
          <p:cNvSpPr txBox="1">
            <a:spLocks/>
          </p:cNvSpPr>
          <p:nvPr/>
        </p:nvSpPr>
        <p:spPr>
          <a:xfrm>
            <a:off x="1186814" y="1336644"/>
            <a:ext cx="10319386" cy="1952458"/>
          </a:xfrm>
          <a:prstGeom prst="rect">
            <a:avLst/>
          </a:prstGeom>
        </p:spPr>
        <p:txBody>
          <a:bodyPr vert="horz" wrap="square" lIns="0" tIns="117475" rIns="0" bIns="0" rtlCol="0" anchor="t">
            <a:spAutoFit/>
          </a:bodyPr>
          <a:lstStyle>
            <a:lvl1pPr marL="0">
              <a:defRPr sz="6200" b="1" i="0">
                <a:solidFill>
                  <a:srgbClr val="29235C"/>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0170" marR="5080">
              <a:lnSpc>
                <a:spcPts val="6720"/>
              </a:lnSpc>
              <a:spcBef>
                <a:spcPts val="925"/>
              </a:spcBef>
              <a:defRPr/>
            </a:pPr>
            <a:r>
              <a:rPr lang="fr-FR">
                <a:latin typeface="Fancy Black"/>
              </a:rPr>
              <a:t>Manipuler les données : </a:t>
            </a:r>
          </a:p>
          <a:p>
            <a:pPr marL="90170" marR="5080">
              <a:lnSpc>
                <a:spcPts val="6720"/>
              </a:lnSpc>
              <a:spcBef>
                <a:spcPts val="925"/>
              </a:spcBef>
              <a:defRPr/>
            </a:pPr>
            <a:r>
              <a:rPr lang="fr-FR">
                <a:latin typeface="Fancy Black"/>
              </a:rPr>
              <a:t>Les applications "métier"</a:t>
            </a:r>
          </a:p>
        </p:txBody>
      </p:sp>
      <p:sp>
        <p:nvSpPr>
          <p:cNvPr id="9" name="Espace réservé du numéro de diapositive 8">
            <a:extLst>
              <a:ext uri="{FF2B5EF4-FFF2-40B4-BE49-F238E27FC236}">
                <a16:creationId xmlns:a16="http://schemas.microsoft.com/office/drawing/2014/main" id="{05FB5DB1-F63F-1DE3-763B-4C979E1984A6}"/>
              </a:ext>
            </a:extLst>
          </p:cNvPr>
          <p:cNvSpPr>
            <a:spLocks noGrp="1"/>
          </p:cNvSpPr>
          <p:nvPr>
            <p:ph type="sldNum" sz="quarter" idx="4294967295"/>
          </p:nvPr>
        </p:nvSpPr>
        <p:spPr>
          <a:xfrm>
            <a:off x="10917987" y="6358051"/>
            <a:ext cx="156845" cy="179070"/>
          </a:xfrm>
        </p:spPr>
        <p:txBody>
          <a:bodyPr/>
          <a:lstStyle/>
          <a:p>
            <a:fld id="{857FF7D6-E59C-4650-B8B2-380E42AF34FE}" type="slidenum">
              <a:rPr lang="fr-FR" smtClean="0"/>
              <a:t>1</a:t>
            </a:fld>
            <a:endParaRPr lang="fr-FR"/>
          </a:p>
        </p:txBody>
      </p:sp>
    </p:spTree>
    <p:extLst>
      <p:ext uri="{BB962C8B-B14F-4D97-AF65-F5344CB8AC3E}">
        <p14:creationId xmlns:p14="http://schemas.microsoft.com/office/powerpoint/2010/main" val="92342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92C05-6B0B-4AC9-D4F2-105E1DC3BC76}"/>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AC04A34-8C88-FDFF-FDAA-B34FE46E5741}"/>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22AF41F3-B20F-C4AD-8D5F-6FFFD81339F1}"/>
              </a:ext>
            </a:extLst>
          </p:cNvPr>
          <p:cNvSpPr>
            <a:spLocks noGrp="1"/>
          </p:cNvSpPr>
          <p:nvPr>
            <p:ph type="body" sz="quarter" idx="11"/>
          </p:nvPr>
        </p:nvSpPr>
        <p:spPr/>
        <p:txBody>
          <a:bodyPr/>
          <a:lstStyle/>
          <a:p>
            <a:r>
              <a:rPr lang="fr-FR"/>
              <a:t>Le SIG à travers ses données structurantes</a:t>
            </a:r>
          </a:p>
        </p:txBody>
      </p:sp>
      <p:sp>
        <p:nvSpPr>
          <p:cNvPr id="6" name="ZoneTexte 5">
            <a:extLst>
              <a:ext uri="{FF2B5EF4-FFF2-40B4-BE49-F238E27FC236}">
                <a16:creationId xmlns:a16="http://schemas.microsoft.com/office/drawing/2014/main" id="{D804B7B1-ECCE-0A53-B618-A3411503C8FE}"/>
              </a:ext>
            </a:extLst>
          </p:cNvPr>
          <p:cNvSpPr txBox="1"/>
          <p:nvPr/>
        </p:nvSpPr>
        <p:spPr>
          <a:xfrm>
            <a:off x="-107442" y="1334125"/>
            <a:ext cx="6094476" cy="4616648"/>
          </a:xfrm>
          <a:prstGeom prst="rect">
            <a:avLst/>
          </a:prstGeom>
          <a:noFill/>
        </p:spPr>
        <p:txBody>
          <a:bodyPr wrap="square">
            <a:spAutoFit/>
          </a:bodyPr>
          <a:lstStyle/>
          <a:p>
            <a:pPr marL="457200" algn="just"/>
            <a:r>
              <a:rPr lang="fr-FR" sz="1400" dirty="0">
                <a:solidFill>
                  <a:srgbClr val="29235C"/>
                </a:solidFill>
                <a:effectLst/>
                <a:latin typeface="Calibri" panose="020F0502020204030204" pitchFamily="34" charset="0"/>
                <a:ea typeface="Times New Roman" panose="02020603050405020304" pitchFamily="18" charset="0"/>
              </a:rPr>
              <a:t>Les fiches peuvent évoluer sur simple demande au territoire et on peut ajouter des onglets à cliquer permettant des recherches plus précises (liste des sujets à pathogènes – chancre, </a:t>
            </a:r>
            <a:r>
              <a:rPr lang="fr-FR" sz="1400" dirty="0" err="1">
                <a:solidFill>
                  <a:srgbClr val="29235C"/>
                </a:solidFill>
                <a:effectLst/>
                <a:latin typeface="Calibri" panose="020F0502020204030204" pitchFamily="34" charset="0"/>
                <a:ea typeface="Times New Roman" panose="02020603050405020304" pitchFamily="18" charset="0"/>
              </a:rPr>
              <a:t>phellin</a:t>
            </a:r>
            <a:r>
              <a:rPr lang="fr-FR" sz="1400" dirty="0">
                <a:solidFill>
                  <a:srgbClr val="29235C"/>
                </a:solidFill>
                <a:effectLst/>
                <a:latin typeface="Calibri" panose="020F0502020204030204" pitchFamily="34" charset="0"/>
                <a:ea typeface="Times New Roman" panose="02020603050405020304" pitchFamily="18" charset="0"/>
              </a:rPr>
              <a:t>, suie…-, blessures, nécroses, ruptures.</a:t>
            </a:r>
            <a:endParaRPr lang="fr-FR" sz="1400" dirty="0">
              <a:solidFill>
                <a:srgbClr val="29235C"/>
              </a:solidFill>
              <a:effectLst/>
              <a:latin typeface="Times New Roman" panose="02020603050405020304" pitchFamily="18" charset="0"/>
              <a:ea typeface="Calibri" panose="020F0502020204030204" pitchFamily="34" charset="0"/>
            </a:endParaRPr>
          </a:p>
          <a:p>
            <a:pPr marL="457200"/>
            <a:r>
              <a:rPr lang="fr-FR" sz="1400" dirty="0">
                <a:solidFill>
                  <a:srgbClr val="29235C"/>
                </a:solidFill>
                <a:effectLst/>
                <a:latin typeface="Calibri" panose="020F0502020204030204" pitchFamily="34" charset="0"/>
                <a:ea typeface="Times New Roman" panose="02020603050405020304" pitchFamily="18" charset="0"/>
              </a:rPr>
              <a:t>Facilité d’exécution grâce à la tablette permettant depuis peu d’éditer les fiches directement depuis le terrain. Les problèmes sont résolus au fur et à mesure qu’ils sont remontés.</a:t>
            </a:r>
          </a:p>
          <a:p>
            <a:pPr marL="457200"/>
            <a:endParaRPr lang="fr-FR" sz="1400" dirty="0">
              <a:solidFill>
                <a:srgbClr val="29235C"/>
              </a:solidFill>
              <a:effectLst/>
              <a:latin typeface="Calibri" panose="020F0502020204030204" pitchFamily="34" charset="0"/>
              <a:ea typeface="Times New Roman" panose="02020603050405020304" pitchFamily="18" charset="0"/>
            </a:endParaRPr>
          </a:p>
          <a:p>
            <a:pPr marL="457200"/>
            <a:r>
              <a:rPr lang="fr-FR" sz="1400" dirty="0">
                <a:solidFill>
                  <a:srgbClr val="29235C"/>
                </a:solidFill>
                <a:latin typeface="Calibri" panose="020F0502020204030204" pitchFamily="34" charset="0"/>
              </a:rPr>
              <a:t>Permet de programmer et prioriser des renouvellements sur certains axes.</a:t>
            </a:r>
          </a:p>
          <a:p>
            <a:pPr marL="457200"/>
            <a:r>
              <a:rPr lang="fr-FR" sz="1400" dirty="0">
                <a:solidFill>
                  <a:srgbClr val="29235C"/>
                </a:solidFill>
                <a:latin typeface="Calibri" panose="020F0502020204030204" pitchFamily="34" charset="0"/>
              </a:rPr>
              <a:t> </a:t>
            </a:r>
          </a:p>
          <a:p>
            <a:pPr marL="457200" algn="just"/>
            <a:r>
              <a:rPr lang="fr-FR" sz="1400" dirty="0">
                <a:solidFill>
                  <a:srgbClr val="29235C"/>
                </a:solidFill>
                <a:latin typeface="Calibri" panose="020F0502020204030204" pitchFamily="34" charset="0"/>
              </a:rPr>
              <a:t>Permet de visualiser facilement la localisation des sujets </a:t>
            </a:r>
            <a:r>
              <a:rPr lang="fr-FR" sz="1400" dirty="0" err="1">
                <a:solidFill>
                  <a:srgbClr val="29235C"/>
                </a:solidFill>
                <a:latin typeface="Calibri" panose="020F0502020204030204" pitchFamily="34" charset="0"/>
              </a:rPr>
              <a:t>Dépérissants</a:t>
            </a:r>
            <a:r>
              <a:rPr lang="fr-FR" sz="1400" dirty="0">
                <a:solidFill>
                  <a:srgbClr val="29235C"/>
                </a:solidFill>
                <a:latin typeface="Calibri" panose="020F0502020204030204" pitchFamily="34" charset="0"/>
              </a:rPr>
              <a:t> (points rouges), semi-</a:t>
            </a:r>
            <a:r>
              <a:rPr lang="fr-FR" sz="1400" dirty="0" err="1">
                <a:solidFill>
                  <a:srgbClr val="29235C"/>
                </a:solidFill>
                <a:latin typeface="Calibri" panose="020F0502020204030204" pitchFamily="34" charset="0"/>
              </a:rPr>
              <a:t>dépérissants</a:t>
            </a:r>
            <a:r>
              <a:rPr lang="fr-FR" sz="1400" dirty="0">
                <a:solidFill>
                  <a:srgbClr val="29235C"/>
                </a:solidFill>
                <a:latin typeface="Calibri" panose="020F0502020204030204" pitchFamily="34" charset="0"/>
              </a:rPr>
              <a:t> (Jaune) et sains (verts) : cela permet également de « vulgariser » des planches pour figurer l’état sanitaire de certains axes ou/et de d’adresser des Bilans « illustrés » (nouvelles plantations, sujets à abattre…)  à nos élus ou services généraux de façon plus « visuelle ».</a:t>
            </a:r>
          </a:p>
          <a:p>
            <a:pPr marL="457200"/>
            <a:endParaRPr lang="fr-FR" sz="1400" dirty="0">
              <a:solidFill>
                <a:srgbClr val="29235C"/>
              </a:solidFill>
              <a:effectLst/>
              <a:latin typeface="Times New Roman" panose="02020603050405020304" pitchFamily="18" charset="0"/>
              <a:ea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fr-FR" sz="1400" dirty="0">
                <a:solidFill>
                  <a:srgbClr val="29235C"/>
                </a:solidFill>
                <a:effectLst/>
                <a:latin typeface="Calibri" panose="020F0502020204030204" pitchFamily="34" charset="0"/>
                <a:ea typeface="Times New Roman" panose="02020603050405020304" pitchFamily="18" charset="0"/>
                <a:cs typeface="Times New Roman" panose="02020603050405020304" pitchFamily="18" charset="0"/>
              </a:rPr>
              <a:t>Des perspectives d'évolutions ?  Mise en place d’alertes ou de notification dès qu’on ouvre l’application (il est temps d’élaguer les têtes de chats/ports libre de la pointe du lac… de procéder à un test de traction sur le sujet xxx) ? Sur téléphone avec codes d’accès ?</a:t>
            </a:r>
            <a:endParaRPr lang="fr-FR" sz="1400" dirty="0">
              <a:solidFill>
                <a:srgbClr val="29235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B5C5B89E-B985-92C0-AF0A-EEA605FF794B}"/>
              </a:ext>
            </a:extLst>
          </p:cNvPr>
          <p:cNvPicPr>
            <a:picLocks noChangeAspect="1"/>
          </p:cNvPicPr>
          <p:nvPr/>
        </p:nvPicPr>
        <p:blipFill>
          <a:blip r:embed="rId2"/>
          <a:stretch>
            <a:fillRect/>
          </a:stretch>
        </p:blipFill>
        <p:spPr>
          <a:xfrm>
            <a:off x="6324600" y="1344759"/>
            <a:ext cx="5363718" cy="4606014"/>
          </a:xfrm>
          <a:prstGeom prst="rect">
            <a:avLst/>
          </a:prstGeom>
        </p:spPr>
      </p:pic>
    </p:spTree>
    <p:extLst>
      <p:ext uri="{BB962C8B-B14F-4D97-AF65-F5344CB8AC3E}">
        <p14:creationId xmlns:p14="http://schemas.microsoft.com/office/powerpoint/2010/main" val="94412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FC09C-A736-9A5E-473A-FBA7C2D4E26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8644BB1-45BA-17BF-173C-DEF7CB102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524500"/>
          </a:xfrm>
          <a:prstGeom prst="rect">
            <a:avLst/>
          </a:prstGeom>
        </p:spPr>
      </p:pic>
      <p:pic>
        <p:nvPicPr>
          <p:cNvPr id="5" name="Image 4">
            <a:extLst>
              <a:ext uri="{FF2B5EF4-FFF2-40B4-BE49-F238E27FC236}">
                <a16:creationId xmlns:a16="http://schemas.microsoft.com/office/drawing/2014/main" id="{6686257A-F629-2B5A-F0EA-B66E7C1D6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463" y="4773559"/>
            <a:ext cx="3566160" cy="895780"/>
          </a:xfrm>
          <a:prstGeom prst="rect">
            <a:avLst/>
          </a:prstGeom>
        </p:spPr>
      </p:pic>
      <p:sp>
        <p:nvSpPr>
          <p:cNvPr id="7" name="object 22">
            <a:extLst>
              <a:ext uri="{FF2B5EF4-FFF2-40B4-BE49-F238E27FC236}">
                <a16:creationId xmlns:a16="http://schemas.microsoft.com/office/drawing/2014/main" id="{898CF333-E2C0-F031-823E-9EB59865F6F2}"/>
              </a:ext>
            </a:extLst>
          </p:cNvPr>
          <p:cNvSpPr txBox="1">
            <a:spLocks/>
          </p:cNvSpPr>
          <p:nvPr/>
        </p:nvSpPr>
        <p:spPr>
          <a:xfrm>
            <a:off x="1186814" y="1336644"/>
            <a:ext cx="10319386" cy="977832"/>
          </a:xfrm>
          <a:prstGeom prst="rect">
            <a:avLst/>
          </a:prstGeom>
        </p:spPr>
        <p:txBody>
          <a:bodyPr vert="horz" wrap="square" lIns="0" tIns="117475" rIns="0" bIns="0" rtlCol="0">
            <a:spAutoFit/>
          </a:bodyPr>
          <a:lstStyle>
            <a:lvl1pPr marL="0">
              <a:defRPr sz="6200" b="1" i="0">
                <a:solidFill>
                  <a:srgbClr val="29235C"/>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0488" marR="5080" lvl="0" defTabSz="914400" eaLnBrk="1" fontAlgn="auto" latinLnBrk="0" hangingPunct="1">
              <a:lnSpc>
                <a:spcPts val="6720"/>
              </a:lnSpc>
              <a:spcBef>
                <a:spcPts val="925"/>
              </a:spcBef>
              <a:spcAft>
                <a:spcPts val="0"/>
              </a:spcAft>
              <a:buClrTx/>
              <a:buSzTx/>
              <a:buFontTx/>
              <a:buNone/>
              <a:defRPr/>
            </a:pPr>
            <a:r>
              <a:rPr lang="fr-FR">
                <a:latin typeface="Fancy Black"/>
              </a:rPr>
              <a:t>Ça</a:t>
            </a:r>
            <a:r>
              <a:rPr kumimoji="0" lang="fr-FR" sz="6200" b="1" i="0" u="none" strike="noStrike" kern="0" cap="none" normalizeH="0" noProof="0">
                <a:ln>
                  <a:noFill/>
                </a:ln>
                <a:effectLst/>
                <a:uLnTx/>
                <a:uFillTx/>
                <a:latin typeface="TT Commons" panose="02000506030000020004" pitchFamily="2" charset="77"/>
              </a:rPr>
              <a:t> peut vous intéresser</a:t>
            </a:r>
          </a:p>
        </p:txBody>
      </p:sp>
      <p:sp>
        <p:nvSpPr>
          <p:cNvPr id="9" name="Espace réservé du numéro de diapositive 8">
            <a:extLst>
              <a:ext uri="{FF2B5EF4-FFF2-40B4-BE49-F238E27FC236}">
                <a16:creationId xmlns:a16="http://schemas.microsoft.com/office/drawing/2014/main" id="{B2C881BC-E5AA-E2ED-FEBB-9947419FC47E}"/>
              </a:ext>
            </a:extLst>
          </p:cNvPr>
          <p:cNvSpPr>
            <a:spLocks noGrp="1"/>
          </p:cNvSpPr>
          <p:nvPr>
            <p:ph type="sldNum" sz="quarter" idx="4294967295"/>
          </p:nvPr>
        </p:nvSpPr>
        <p:spPr>
          <a:xfrm>
            <a:off x="10917987" y="6358051"/>
            <a:ext cx="156845" cy="179070"/>
          </a:xfrm>
        </p:spPr>
        <p:txBody>
          <a:bodyPr/>
          <a:lstStyle/>
          <a:p>
            <a:fld id="{857FF7D6-E59C-4650-B8B2-380E42AF34FE}" type="slidenum">
              <a:rPr lang="fr-FR" smtClean="0"/>
              <a:t>11</a:t>
            </a:fld>
            <a:endParaRPr lang="fr-FR"/>
          </a:p>
        </p:txBody>
      </p:sp>
    </p:spTree>
    <p:extLst>
      <p:ext uri="{BB962C8B-B14F-4D97-AF65-F5344CB8AC3E}">
        <p14:creationId xmlns:p14="http://schemas.microsoft.com/office/powerpoint/2010/main" val="373514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FFB7EC-4564-AC01-273B-65C297088F8C}"/>
              </a:ext>
            </a:extLst>
          </p:cNvPr>
          <p:cNvSpPr>
            <a:spLocks noGrp="1"/>
          </p:cNvSpPr>
          <p:nvPr>
            <p:ph type="body" sz="quarter" idx="10"/>
          </p:nvPr>
        </p:nvSpPr>
        <p:spPr>
          <a:xfrm>
            <a:off x="967580" y="1793695"/>
            <a:ext cx="9654798" cy="838200"/>
          </a:xfrm>
        </p:spPr>
        <p:txBody>
          <a:bodyPr lIns="91440" tIns="45720" rIns="91440" bIns="45720" anchor="t"/>
          <a:lstStyle/>
          <a:p>
            <a:pPr>
              <a:buFont typeface="+mj-lt"/>
              <a:buAutoNum type="arabicPeriod" startAt="2"/>
            </a:pPr>
            <a:r>
              <a:rPr lang="fr-FR">
                <a:latin typeface="Fancy Black"/>
              </a:rPr>
              <a:t>Ça peut vous intéresser</a:t>
            </a:r>
            <a:endParaRPr lang="fr-FR" err="1"/>
          </a:p>
        </p:txBody>
      </p:sp>
      <p:sp>
        <p:nvSpPr>
          <p:cNvPr id="3" name="Titre 2">
            <a:extLst>
              <a:ext uri="{FF2B5EF4-FFF2-40B4-BE49-F238E27FC236}">
                <a16:creationId xmlns:a16="http://schemas.microsoft.com/office/drawing/2014/main" id="{BE37BE47-187D-5515-583A-BFD04AA514B3}"/>
              </a:ext>
            </a:extLst>
          </p:cNvPr>
          <p:cNvSpPr>
            <a:spLocks noGrp="1"/>
          </p:cNvSpPr>
          <p:nvPr>
            <p:ph type="title"/>
          </p:nvPr>
        </p:nvSpPr>
        <p:spPr/>
        <p:txBody>
          <a:bodyPr lIns="91440" tIns="45720" rIns="91440" bIns="45720" anchor="t"/>
          <a:lstStyle/>
          <a:p>
            <a:r>
              <a:rPr lang="fr-FR">
                <a:latin typeface="TT Commons"/>
              </a:rPr>
              <a:t>Les cartes interactives à destination des habitants du territoire</a:t>
            </a:r>
            <a:endParaRPr lang="fr-FR"/>
          </a:p>
        </p:txBody>
      </p:sp>
    </p:spTree>
    <p:extLst>
      <p:ext uri="{BB962C8B-B14F-4D97-AF65-F5344CB8AC3E}">
        <p14:creationId xmlns:p14="http://schemas.microsoft.com/office/powerpoint/2010/main" val="323866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EFA83-8894-9EF8-8D48-769C5A6757EB}"/>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4CA593-A289-4A61-A020-2D91C0FCB7E4}"/>
              </a:ext>
            </a:extLst>
          </p:cNvPr>
          <p:cNvSpPr>
            <a:spLocks noGrp="1"/>
          </p:cNvSpPr>
          <p:nvPr>
            <p:ph type="body" sz="quarter" idx="10"/>
          </p:nvPr>
        </p:nvSpPr>
        <p:spPr/>
        <p:txBody>
          <a:bodyPr lIns="91440" tIns="45720" rIns="91440" bIns="45720" anchor="t"/>
          <a:lstStyle/>
          <a:p>
            <a:pPr marL="48895"/>
            <a:r>
              <a:rPr lang="fr-FR">
                <a:latin typeface="TT Commons"/>
              </a:rPr>
              <a:t>Les cartes intera</a:t>
            </a:r>
            <a:r>
              <a:rPr lang="en-US">
                <a:latin typeface="TT Commons"/>
              </a:rPr>
              <a:t>ctives</a:t>
            </a:r>
            <a:endParaRPr lang="en-US"/>
          </a:p>
        </p:txBody>
      </p:sp>
      <p:sp>
        <p:nvSpPr>
          <p:cNvPr id="3" name="Espace réservé du texte 2">
            <a:extLst>
              <a:ext uri="{FF2B5EF4-FFF2-40B4-BE49-F238E27FC236}">
                <a16:creationId xmlns:a16="http://schemas.microsoft.com/office/drawing/2014/main" id="{56C3B858-9385-EAB6-FF87-9F102FE8F47F}"/>
              </a:ext>
            </a:extLst>
          </p:cNvPr>
          <p:cNvSpPr>
            <a:spLocks noGrp="1"/>
          </p:cNvSpPr>
          <p:nvPr>
            <p:ph type="body" sz="quarter" idx="11"/>
          </p:nvPr>
        </p:nvSpPr>
        <p:spPr/>
        <p:txBody>
          <a:bodyPr/>
          <a:lstStyle/>
          <a:p>
            <a:r>
              <a:rPr lang="fr-FR"/>
              <a:t>Le SIG à travers ses données structurantes</a:t>
            </a:r>
          </a:p>
        </p:txBody>
      </p:sp>
      <p:sp>
        <p:nvSpPr>
          <p:cNvPr id="23" name="ZoneTexte 22">
            <a:extLst>
              <a:ext uri="{FF2B5EF4-FFF2-40B4-BE49-F238E27FC236}">
                <a16:creationId xmlns:a16="http://schemas.microsoft.com/office/drawing/2014/main" id="{A324DD42-DB8A-4A53-F2C5-7388CA6708BE}"/>
              </a:ext>
            </a:extLst>
          </p:cNvPr>
          <p:cNvSpPr txBox="1"/>
          <p:nvPr/>
        </p:nvSpPr>
        <p:spPr>
          <a:xfrm>
            <a:off x="1062568" y="4747526"/>
            <a:ext cx="11603854" cy="1200329"/>
          </a:xfrm>
          <a:prstGeom prst="rect">
            <a:avLst/>
          </a:prstGeom>
          <a:noFill/>
        </p:spPr>
        <p:txBody>
          <a:bodyPr wrap="square" lIns="91440" tIns="45720" rIns="91440" bIns="45720" anchor="t">
            <a:spAutoFit/>
          </a:bodyPr>
          <a:lstStyle/>
          <a:p>
            <a:pPr algn="just"/>
            <a:r>
              <a:rPr lang="fr-FR">
                <a:solidFill>
                  <a:srgbClr val="29235C"/>
                </a:solidFill>
                <a:ea typeface="Calibri"/>
                <a:cs typeface="Calibri"/>
              </a:rPr>
              <a:t>Quelques exemples :</a:t>
            </a:r>
            <a:endParaRPr lang="fr-FR">
              <a:solidFill>
                <a:srgbClr val="29235C"/>
              </a:solidFill>
              <a:ea typeface="Calibri"/>
              <a:cs typeface="Calibri"/>
              <a:hlinkClick r:id="rId2"/>
            </a:endParaRPr>
          </a:p>
          <a:p>
            <a:pPr marL="285750" indent="-285750" algn="just">
              <a:buFont typeface="Wingdings" panose="05000000000000000000" pitchFamily="2" charset="2"/>
              <a:buChar char="Ø"/>
            </a:pPr>
            <a:r>
              <a:rPr lang="fr-FR">
                <a:solidFill>
                  <a:srgbClr val="29235C"/>
                </a:solidFill>
                <a:ea typeface="Calibri"/>
                <a:cs typeface="Calibri"/>
                <a:hlinkClick r:id="rId2"/>
              </a:rPr>
              <a:t>Carte de la domanialité de la voirie</a:t>
            </a:r>
            <a:endParaRPr lang="fr-FR">
              <a:solidFill>
                <a:srgbClr val="29235C"/>
              </a:solidFill>
              <a:ea typeface="Calibri"/>
              <a:cs typeface="Calibri"/>
            </a:endParaRPr>
          </a:p>
          <a:p>
            <a:pPr marL="285750" indent="-285750" algn="just">
              <a:buFont typeface="Wingdings" panose="05000000000000000000" pitchFamily="2" charset="2"/>
              <a:buChar char="Ø"/>
            </a:pPr>
            <a:r>
              <a:rPr lang="fr-FR">
                <a:solidFill>
                  <a:srgbClr val="29235C"/>
                </a:solidFill>
                <a:ea typeface="Calibri"/>
                <a:cs typeface="Calibri"/>
                <a:hlinkClick r:id="rId3"/>
              </a:rPr>
              <a:t>Carte des bureaux de vote de Créteil</a:t>
            </a:r>
            <a:endParaRPr lang="fr-FR">
              <a:solidFill>
                <a:srgbClr val="29235C"/>
              </a:solidFill>
              <a:ea typeface="Calibri"/>
              <a:cs typeface="Calibri"/>
            </a:endParaRPr>
          </a:p>
          <a:p>
            <a:pPr marL="285750" indent="-285750" algn="just">
              <a:buFont typeface="Calibri"/>
              <a:buChar char="-"/>
            </a:pPr>
            <a:endParaRPr lang="fr-FR">
              <a:solidFill>
                <a:srgbClr val="29235C"/>
              </a:solidFill>
              <a:ea typeface="Calibri"/>
              <a:cs typeface="Calibri"/>
            </a:endParaRPr>
          </a:p>
        </p:txBody>
      </p:sp>
      <p:sp>
        <p:nvSpPr>
          <p:cNvPr id="4" name="ZoneTexte 3">
            <a:extLst>
              <a:ext uri="{FF2B5EF4-FFF2-40B4-BE49-F238E27FC236}">
                <a16:creationId xmlns:a16="http://schemas.microsoft.com/office/drawing/2014/main" id="{AC60E672-3D87-5851-5B50-8F5ADC720EC0}"/>
              </a:ext>
            </a:extLst>
          </p:cNvPr>
          <p:cNvSpPr txBox="1"/>
          <p:nvPr/>
        </p:nvSpPr>
        <p:spPr>
          <a:xfrm>
            <a:off x="1062568" y="1371810"/>
            <a:ext cx="9983712" cy="3693319"/>
          </a:xfrm>
          <a:prstGeom prst="rect">
            <a:avLst/>
          </a:prstGeom>
          <a:noFill/>
        </p:spPr>
        <p:txBody>
          <a:bodyPr wrap="square" lIns="91440" tIns="45720" rIns="91440" bIns="45720" anchor="t">
            <a:spAutoFit/>
          </a:bodyPr>
          <a:lstStyle/>
          <a:p>
            <a:pPr algn="just"/>
            <a:r>
              <a:rPr lang="fr-FR">
                <a:solidFill>
                  <a:srgbClr val="29235C"/>
                </a:solidFill>
              </a:rPr>
              <a:t>Un accès rapide et simple à ces données est parfois prépondérant dans l'efficacité de l'information que nous pouvons être amenée à diffuser. </a:t>
            </a:r>
          </a:p>
          <a:p>
            <a:pPr algn="just"/>
            <a:endParaRPr lang="fr-FR">
              <a:solidFill>
                <a:srgbClr val="29235C"/>
              </a:solidFill>
            </a:endParaRPr>
          </a:p>
          <a:p>
            <a:r>
              <a:rPr lang="fr-FR">
                <a:solidFill>
                  <a:srgbClr val="29235C"/>
                </a:solidFill>
              </a:rPr>
              <a:t>Ces applications dédiées à la visualisation de données sont généralement ouvertes à un panel plus large d’utilisateurs (agents mais aussi habitants du territoire). Elles résultent de besoins spécifiques exprimés bien souvent par les communes du territoire.</a:t>
            </a:r>
          </a:p>
          <a:p>
            <a:endParaRPr lang="fr-FR">
              <a:solidFill>
                <a:srgbClr val="29235C"/>
              </a:solidFill>
            </a:endParaRPr>
          </a:p>
          <a:p>
            <a:r>
              <a:rPr lang="fr-FR">
                <a:solidFill>
                  <a:srgbClr val="29235C"/>
                </a:solidFill>
              </a:rPr>
              <a:t>Les objectifs de ces outils sont multiples :</a:t>
            </a:r>
          </a:p>
          <a:p>
            <a:pPr marL="285750" indent="-285750">
              <a:buFont typeface="Arial" panose="020B0604020202020204" pitchFamily="34" charset="0"/>
              <a:buChar char="•"/>
            </a:pPr>
            <a:r>
              <a:rPr lang="fr-FR">
                <a:solidFill>
                  <a:srgbClr val="29235C"/>
                </a:solidFill>
              </a:rPr>
              <a:t>Simplifier l'accès à l'information sur le territoire.</a:t>
            </a:r>
          </a:p>
          <a:p>
            <a:pPr marL="285750" indent="-285750">
              <a:buFont typeface="Arial" panose="020B0604020202020204" pitchFamily="34" charset="0"/>
              <a:buChar char="•"/>
            </a:pPr>
            <a:r>
              <a:rPr lang="fr-FR">
                <a:solidFill>
                  <a:srgbClr val="29235C"/>
                </a:solidFill>
              </a:rPr>
              <a:t>Informer les usagers sur des éléments impactant de la vie courante.</a:t>
            </a:r>
          </a:p>
          <a:p>
            <a:pPr marL="285750" indent="-285750">
              <a:buFont typeface="Arial" panose="020B0604020202020204" pitchFamily="34" charset="0"/>
              <a:buChar char="•"/>
            </a:pPr>
            <a:r>
              <a:rPr lang="fr-FR">
                <a:solidFill>
                  <a:srgbClr val="29235C"/>
                </a:solidFill>
              </a:rPr>
              <a:t>Accompagner les communes et leur fournir des outils de communication modernes et personnalisés.</a:t>
            </a:r>
          </a:p>
          <a:p>
            <a:pPr algn="just"/>
            <a:endParaRPr lang="fr-FR">
              <a:solidFill>
                <a:srgbClr val="29235C"/>
              </a:solidFill>
              <a:ea typeface="Calibri"/>
              <a:cs typeface="Calibri"/>
            </a:endParaRPr>
          </a:p>
          <a:p>
            <a:pPr marL="285750" indent="-285750" algn="just">
              <a:buFont typeface="Calibri"/>
              <a:buChar char="-"/>
            </a:pPr>
            <a:endParaRPr lang="fr-FR">
              <a:solidFill>
                <a:srgbClr val="29235C"/>
              </a:solidFill>
              <a:ea typeface="Calibri"/>
              <a:cs typeface="Calibri"/>
            </a:endParaRPr>
          </a:p>
        </p:txBody>
      </p:sp>
    </p:spTree>
    <p:extLst>
      <p:ext uri="{BB962C8B-B14F-4D97-AF65-F5344CB8AC3E}">
        <p14:creationId xmlns:p14="http://schemas.microsoft.com/office/powerpoint/2010/main" val="29202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DEB4-A3A3-FEF3-85FE-0A458766DB3B}"/>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434F14C-F4AA-AE2E-ECBD-A04A6E3A2DD8}"/>
              </a:ext>
            </a:extLst>
          </p:cNvPr>
          <p:cNvSpPr>
            <a:spLocks noGrp="1"/>
          </p:cNvSpPr>
          <p:nvPr>
            <p:ph type="body" sz="quarter" idx="10"/>
          </p:nvPr>
        </p:nvSpPr>
        <p:spPr>
          <a:xfrm>
            <a:off x="967580" y="1793695"/>
            <a:ext cx="9654798" cy="838200"/>
          </a:xfrm>
        </p:spPr>
        <p:txBody>
          <a:bodyPr lIns="91440" tIns="45720" rIns="91440" bIns="45720" anchor="t"/>
          <a:lstStyle/>
          <a:p>
            <a:pPr>
              <a:buFont typeface="+mj-lt"/>
              <a:buAutoNum type="arabicPeriod" startAt="2"/>
            </a:pPr>
            <a:r>
              <a:rPr lang="fr-FR">
                <a:latin typeface="Fancy Black"/>
              </a:rPr>
              <a:t>Ça peut vous intéresser</a:t>
            </a:r>
            <a:endParaRPr lang="fr-FR"/>
          </a:p>
        </p:txBody>
      </p:sp>
      <p:sp>
        <p:nvSpPr>
          <p:cNvPr id="3" name="Titre 2">
            <a:extLst>
              <a:ext uri="{FF2B5EF4-FFF2-40B4-BE49-F238E27FC236}">
                <a16:creationId xmlns:a16="http://schemas.microsoft.com/office/drawing/2014/main" id="{80C88101-3A9D-C36C-0CDA-29E9BA6E2538}"/>
              </a:ext>
            </a:extLst>
          </p:cNvPr>
          <p:cNvSpPr>
            <a:spLocks noGrp="1"/>
          </p:cNvSpPr>
          <p:nvPr>
            <p:ph type="title"/>
          </p:nvPr>
        </p:nvSpPr>
        <p:spPr/>
        <p:txBody>
          <a:bodyPr/>
          <a:lstStyle/>
          <a:p>
            <a:r>
              <a:rPr lang="fr-FR"/>
              <a:t>Le Mode d’Occupation des Sols (MOS)</a:t>
            </a:r>
          </a:p>
        </p:txBody>
      </p:sp>
    </p:spTree>
    <p:extLst>
      <p:ext uri="{BB962C8B-B14F-4D97-AF65-F5344CB8AC3E}">
        <p14:creationId xmlns:p14="http://schemas.microsoft.com/office/powerpoint/2010/main" val="2555453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22F56EE-BE05-1134-C923-0E47D396F5FC}"/>
              </a:ext>
            </a:extLst>
          </p:cNvPr>
          <p:cNvSpPr>
            <a:spLocks noGrp="1"/>
          </p:cNvSpPr>
          <p:nvPr>
            <p:ph type="body" sz="quarter" idx="10"/>
          </p:nvPr>
        </p:nvSpPr>
        <p:spPr/>
        <p:txBody>
          <a:bodyPr/>
          <a:lstStyle/>
          <a:p>
            <a:r>
              <a:rPr lang="fr-FR"/>
              <a:t>Le MOS : c’est quoi ?</a:t>
            </a:r>
          </a:p>
        </p:txBody>
      </p:sp>
      <p:sp>
        <p:nvSpPr>
          <p:cNvPr id="3" name="Espace réservé du texte 2">
            <a:extLst>
              <a:ext uri="{FF2B5EF4-FFF2-40B4-BE49-F238E27FC236}">
                <a16:creationId xmlns:a16="http://schemas.microsoft.com/office/drawing/2014/main" id="{83BC56F8-4347-E2C3-B849-95FA058BC528}"/>
              </a:ext>
            </a:extLst>
          </p:cNvPr>
          <p:cNvSpPr>
            <a:spLocks noGrp="1"/>
          </p:cNvSpPr>
          <p:nvPr>
            <p:ph type="body" sz="quarter" idx="11"/>
          </p:nvPr>
        </p:nvSpPr>
        <p:spPr/>
        <p:txBody>
          <a:bodyPr/>
          <a:lstStyle/>
          <a:p>
            <a:r>
              <a:rPr lang="fr-FR"/>
              <a:t>Le SIG à travers ses données structurantes</a:t>
            </a:r>
          </a:p>
        </p:txBody>
      </p:sp>
      <p:pic>
        <p:nvPicPr>
          <p:cNvPr id="11" name="Image 10" descr="Une image contenant carte, texte&#10;&#10;Description générée automatiquement">
            <a:extLst>
              <a:ext uri="{FF2B5EF4-FFF2-40B4-BE49-F238E27FC236}">
                <a16:creationId xmlns:a16="http://schemas.microsoft.com/office/drawing/2014/main" id="{B971A9FB-0674-4C01-2D93-35B2D8F8DAA6}"/>
              </a:ext>
            </a:extLst>
          </p:cNvPr>
          <p:cNvPicPr>
            <a:picLocks noChangeAspect="1"/>
          </p:cNvPicPr>
          <p:nvPr/>
        </p:nvPicPr>
        <p:blipFill rotWithShape="1">
          <a:blip r:embed="rId2">
            <a:extLst>
              <a:ext uri="{28A0092B-C50C-407E-A947-70E740481C1C}">
                <a14:useLocalDpi xmlns:a14="http://schemas.microsoft.com/office/drawing/2010/main" val="0"/>
              </a:ext>
            </a:extLst>
          </a:blip>
          <a:srcRect t="18207" b="58734"/>
          <a:stretch/>
        </p:blipFill>
        <p:spPr>
          <a:xfrm>
            <a:off x="381000" y="1384917"/>
            <a:ext cx="11430000" cy="148257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12">
            <a:extLst>
              <a:ext uri="{FF2B5EF4-FFF2-40B4-BE49-F238E27FC236}">
                <a16:creationId xmlns:a16="http://schemas.microsoft.com/office/drawing/2014/main" id="{67499389-0714-136F-7CF5-0D50CC0397D5}"/>
              </a:ext>
            </a:extLst>
          </p:cNvPr>
          <p:cNvSpPr txBox="1"/>
          <p:nvPr/>
        </p:nvSpPr>
        <p:spPr>
          <a:xfrm>
            <a:off x="381001" y="2914092"/>
            <a:ext cx="5575916" cy="2862322"/>
          </a:xfrm>
          <a:prstGeom prst="rect">
            <a:avLst/>
          </a:prstGeom>
          <a:noFill/>
        </p:spPr>
        <p:txBody>
          <a:bodyPr wrap="square" rtlCol="0">
            <a:spAutoFit/>
          </a:bodyPr>
          <a:lstStyle/>
          <a:p>
            <a:pPr marL="285750" indent="-285750" algn="just">
              <a:buFont typeface="Arial" panose="020B0604020202020204" pitchFamily="34" charset="0"/>
              <a:buChar char="•"/>
            </a:pPr>
            <a:r>
              <a:rPr lang="fr-FR">
                <a:solidFill>
                  <a:srgbClr val="29235C"/>
                </a:solidFill>
              </a:rPr>
              <a:t>Un </a:t>
            </a:r>
            <a:r>
              <a:rPr lang="fr-FR" b="1">
                <a:solidFill>
                  <a:srgbClr val="29235C"/>
                </a:solidFill>
              </a:rPr>
              <a:t>inventaire</a:t>
            </a:r>
            <a:r>
              <a:rPr lang="fr-FR">
                <a:solidFill>
                  <a:srgbClr val="29235C"/>
                </a:solidFill>
              </a:rPr>
              <a:t> numérique des différents modes d’occupation du territoire.</a:t>
            </a:r>
          </a:p>
          <a:p>
            <a:pPr marL="285750" indent="-285750" algn="just">
              <a:buFont typeface="Arial" panose="020B0604020202020204" pitchFamily="34" charset="0"/>
              <a:buChar char="•"/>
            </a:pPr>
            <a:r>
              <a:rPr lang="fr-FR">
                <a:solidFill>
                  <a:srgbClr val="29235C"/>
                </a:solidFill>
              </a:rPr>
              <a:t>Il fournit un état des lieux à un instant T de </a:t>
            </a:r>
            <a:r>
              <a:rPr lang="fr-FR" b="1">
                <a:solidFill>
                  <a:srgbClr val="29235C"/>
                </a:solidFill>
              </a:rPr>
              <a:t>l’organisation</a:t>
            </a:r>
            <a:r>
              <a:rPr lang="fr-FR">
                <a:solidFill>
                  <a:srgbClr val="29235C"/>
                </a:solidFill>
              </a:rPr>
              <a:t> de l’Espace.</a:t>
            </a:r>
          </a:p>
          <a:p>
            <a:pPr marL="285750" indent="-285750" algn="just">
              <a:buFont typeface="Arial" panose="020B0604020202020204" pitchFamily="34" charset="0"/>
              <a:buChar char="•"/>
            </a:pPr>
            <a:r>
              <a:rPr lang="fr-FR">
                <a:solidFill>
                  <a:srgbClr val="29235C"/>
                </a:solidFill>
              </a:rPr>
              <a:t>Un outil de </a:t>
            </a:r>
            <a:r>
              <a:rPr lang="fr-FR" b="1">
                <a:solidFill>
                  <a:srgbClr val="29235C"/>
                </a:solidFill>
              </a:rPr>
              <a:t>suivi et d’analyse</a:t>
            </a:r>
            <a:r>
              <a:rPr lang="fr-FR">
                <a:solidFill>
                  <a:srgbClr val="29235C"/>
                </a:solidFill>
              </a:rPr>
              <a:t> de son évolution.</a:t>
            </a:r>
          </a:p>
          <a:p>
            <a:pPr marL="285750" indent="-285750" algn="just">
              <a:buFont typeface="Arial" panose="020B0604020202020204" pitchFamily="34" charset="0"/>
              <a:buChar char="•"/>
            </a:pPr>
            <a:r>
              <a:rPr lang="fr-FR">
                <a:solidFill>
                  <a:srgbClr val="29235C"/>
                </a:solidFill>
              </a:rPr>
              <a:t>Il distingue les espaces agricoles, naturels, forestiers et urbains</a:t>
            </a:r>
          </a:p>
          <a:p>
            <a:pPr marL="742950" lvl="1" indent="-285750" algn="just">
              <a:buFontTx/>
              <a:buChar char="-"/>
            </a:pPr>
            <a:r>
              <a:rPr lang="fr-FR">
                <a:solidFill>
                  <a:srgbClr val="29235C"/>
                </a:solidFill>
              </a:rPr>
              <a:t>Ces grandes catégories sont déclinées en quatre niveaux d’analyse de plus en plus fin: 11, 24, 47 et 81 postes de légende.</a:t>
            </a:r>
          </a:p>
        </p:txBody>
      </p:sp>
      <p:pic>
        <p:nvPicPr>
          <p:cNvPr id="15" name="Image 14" descr="Une image contenant texte, capture d’écran, Police, nombre&#10;&#10;Description générée automatiquement">
            <a:extLst>
              <a:ext uri="{FF2B5EF4-FFF2-40B4-BE49-F238E27FC236}">
                <a16:creationId xmlns:a16="http://schemas.microsoft.com/office/drawing/2014/main" id="{D3A51713-3C9B-5CA9-0FA5-0F9E473FC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68671"/>
            <a:ext cx="5711741" cy="267025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140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80972B-42D0-2FF0-2550-1EB68BD3CE0F}"/>
              </a:ext>
            </a:extLst>
          </p:cNvPr>
          <p:cNvSpPr>
            <a:spLocks noGrp="1"/>
          </p:cNvSpPr>
          <p:nvPr>
            <p:ph type="body" sz="quarter" idx="10"/>
          </p:nvPr>
        </p:nvSpPr>
        <p:spPr/>
        <p:txBody>
          <a:bodyPr/>
          <a:lstStyle/>
          <a:p>
            <a:r>
              <a:rPr lang="fr-FR"/>
              <a:t>Un peu d’histoire</a:t>
            </a:r>
          </a:p>
        </p:txBody>
      </p:sp>
      <p:sp>
        <p:nvSpPr>
          <p:cNvPr id="3" name="Espace réservé du texte 2">
            <a:extLst>
              <a:ext uri="{FF2B5EF4-FFF2-40B4-BE49-F238E27FC236}">
                <a16:creationId xmlns:a16="http://schemas.microsoft.com/office/drawing/2014/main" id="{2188EED8-B658-CF70-852C-344F68C0F832}"/>
              </a:ext>
            </a:extLst>
          </p:cNvPr>
          <p:cNvSpPr>
            <a:spLocks noGrp="1"/>
          </p:cNvSpPr>
          <p:nvPr>
            <p:ph type="body" sz="quarter" idx="11"/>
          </p:nvPr>
        </p:nvSpPr>
        <p:spPr/>
        <p:txBody>
          <a:bodyPr/>
          <a:lstStyle/>
          <a:p>
            <a:r>
              <a:rPr lang="fr-FR"/>
              <a:t>Le SIG à travers ses données structurantes</a:t>
            </a:r>
          </a:p>
          <a:p>
            <a:endParaRPr lang="fr-FR"/>
          </a:p>
        </p:txBody>
      </p:sp>
      <p:pic>
        <p:nvPicPr>
          <p:cNvPr id="11" name="Image 10" descr="Une image contenant croquis, dessin, carte, noir et blanc&#10;&#10;Description générée automatiquement">
            <a:extLst>
              <a:ext uri="{FF2B5EF4-FFF2-40B4-BE49-F238E27FC236}">
                <a16:creationId xmlns:a16="http://schemas.microsoft.com/office/drawing/2014/main" id="{B1C0D5E3-8A9B-398A-6554-57AA30823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98" y="1384511"/>
            <a:ext cx="4317734" cy="19806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descr="Une image contenant carte, texte&#10;&#10;Description générée automatiquement">
            <a:extLst>
              <a:ext uri="{FF2B5EF4-FFF2-40B4-BE49-F238E27FC236}">
                <a16:creationId xmlns:a16="http://schemas.microsoft.com/office/drawing/2014/main" id="{3E64B419-B003-B059-BE9A-24CF2ED69232}"/>
              </a:ext>
            </a:extLst>
          </p:cNvPr>
          <p:cNvPicPr>
            <a:picLocks noChangeAspect="1"/>
          </p:cNvPicPr>
          <p:nvPr/>
        </p:nvPicPr>
        <p:blipFill rotWithShape="1">
          <a:blip r:embed="rId3">
            <a:extLst>
              <a:ext uri="{28A0092B-C50C-407E-A947-70E740481C1C}">
                <a14:useLocalDpi xmlns:a14="http://schemas.microsoft.com/office/drawing/2010/main" val="0"/>
              </a:ext>
            </a:extLst>
          </a:blip>
          <a:srcRect l="11007" t="10615" r="8839" b="6796"/>
          <a:stretch/>
        </p:blipFill>
        <p:spPr>
          <a:xfrm>
            <a:off x="7581531" y="3665899"/>
            <a:ext cx="4300872" cy="230431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4" name="ZoneTexte 13">
            <a:extLst>
              <a:ext uri="{FF2B5EF4-FFF2-40B4-BE49-F238E27FC236}">
                <a16:creationId xmlns:a16="http://schemas.microsoft.com/office/drawing/2014/main" id="{F23523F4-D67F-963C-B4BF-4FF3E11A5602}"/>
              </a:ext>
            </a:extLst>
          </p:cNvPr>
          <p:cNvSpPr txBox="1"/>
          <p:nvPr/>
        </p:nvSpPr>
        <p:spPr>
          <a:xfrm>
            <a:off x="4767171" y="1636153"/>
            <a:ext cx="7115231" cy="1477328"/>
          </a:xfrm>
          <a:prstGeom prst="rect">
            <a:avLst/>
          </a:prstGeom>
          <a:noFill/>
        </p:spPr>
        <p:txBody>
          <a:bodyPr wrap="square" rtlCol="0">
            <a:spAutoFit/>
          </a:bodyPr>
          <a:lstStyle/>
          <a:p>
            <a:pPr marL="285750" indent="-285750" algn="just">
              <a:buFont typeface="Arial" panose="020B0604020202020204" pitchFamily="34" charset="0"/>
              <a:buChar char="•"/>
            </a:pPr>
            <a:r>
              <a:rPr lang="fr-FR" sz="1800">
                <a:solidFill>
                  <a:srgbClr val="29235C"/>
                </a:solidFill>
                <a:effectLst/>
                <a:latin typeface="Calibri" panose="020F0502020204030204" pitchFamily="34" charset="0"/>
                <a:ea typeface="Calibri" panose="020F0502020204030204" pitchFamily="34" charset="0"/>
              </a:rPr>
              <a:t>Début des </a:t>
            </a:r>
            <a:r>
              <a:rPr lang="fr-FR" sz="1800" b="1">
                <a:solidFill>
                  <a:srgbClr val="29235C"/>
                </a:solidFill>
                <a:effectLst/>
                <a:latin typeface="Calibri" panose="020F0502020204030204" pitchFamily="34" charset="0"/>
                <a:ea typeface="Calibri" panose="020F0502020204030204" pitchFamily="34" charset="0"/>
              </a:rPr>
              <a:t>années 60 </a:t>
            </a:r>
            <a:r>
              <a:rPr lang="fr-FR" sz="1800">
                <a:solidFill>
                  <a:srgbClr val="29235C"/>
                </a:solidFill>
                <a:effectLst/>
                <a:latin typeface="Calibri" panose="020F0502020204030204" pitchFamily="34" charset="0"/>
                <a:ea typeface="Calibri" panose="020F0502020204030204" pitchFamily="34" charset="0"/>
              </a:rPr>
              <a:t>: manque de connaissance physique du territoire.</a:t>
            </a:r>
          </a:p>
          <a:p>
            <a:pPr algn="just"/>
            <a:endParaRPr lang="fr-FR" sz="1800">
              <a:solidFill>
                <a:srgbClr val="29235C"/>
              </a:solidFill>
              <a:effectLst/>
              <a:latin typeface="Calibri" panose="020F0502020204030204" pitchFamily="34" charset="0"/>
              <a:ea typeface="Calibri" panose="020F0502020204030204" pitchFamily="34" charset="0"/>
            </a:endParaRPr>
          </a:p>
          <a:p>
            <a:pPr marL="285750" indent="-285750" algn="just">
              <a:buFont typeface="Arial" panose="020B0604020202020204" pitchFamily="34" charset="0"/>
              <a:buChar char="•"/>
            </a:pPr>
            <a:r>
              <a:rPr lang="fr-FR">
                <a:solidFill>
                  <a:srgbClr val="29235C"/>
                </a:solidFill>
                <a:latin typeface="Calibri" panose="020F0502020204030204" pitchFamily="34" charset="0"/>
              </a:rPr>
              <a:t>Entre </a:t>
            </a:r>
            <a:r>
              <a:rPr lang="fr-FR" b="1">
                <a:solidFill>
                  <a:srgbClr val="29235C"/>
                </a:solidFill>
                <a:latin typeface="Calibri" panose="020F0502020204030204" pitchFamily="34" charset="0"/>
              </a:rPr>
              <a:t>1975 et 1977 </a:t>
            </a:r>
            <a:r>
              <a:rPr lang="fr-FR">
                <a:solidFill>
                  <a:srgbClr val="29235C"/>
                </a:solidFill>
                <a:latin typeface="Calibri" panose="020F0502020204030204" pitchFamily="34" charset="0"/>
              </a:rPr>
              <a:t>:</a:t>
            </a:r>
            <a:r>
              <a:rPr lang="fr-FR">
                <a:solidFill>
                  <a:srgbClr val="29235C"/>
                </a:solidFill>
              </a:rPr>
              <a:t> l’Institut Paris Région (IPR) entame la </a:t>
            </a:r>
            <a:r>
              <a:rPr lang="fr-FR" sz="1800">
                <a:solidFill>
                  <a:srgbClr val="29235C"/>
                </a:solidFill>
                <a:effectLst/>
                <a:latin typeface="Calibri" panose="020F0502020204030204" pitchFamily="34" charset="0"/>
                <a:ea typeface="Calibri" panose="020F0502020204030204" pitchFamily="34" charset="0"/>
              </a:rPr>
              <a:t>création d'une base de connaissances de l'occupation des sols sur l'intégralité de l'espace francilien.</a:t>
            </a:r>
            <a:endParaRPr lang="fr-FR">
              <a:solidFill>
                <a:srgbClr val="29235C"/>
              </a:solidFill>
            </a:endParaRPr>
          </a:p>
        </p:txBody>
      </p:sp>
      <p:sp>
        <p:nvSpPr>
          <p:cNvPr id="15" name="ZoneTexte 14">
            <a:extLst>
              <a:ext uri="{FF2B5EF4-FFF2-40B4-BE49-F238E27FC236}">
                <a16:creationId xmlns:a16="http://schemas.microsoft.com/office/drawing/2014/main" id="{D0C35298-AB51-5088-290F-183237675436}"/>
              </a:ext>
            </a:extLst>
          </p:cNvPr>
          <p:cNvSpPr txBox="1"/>
          <p:nvPr/>
        </p:nvSpPr>
        <p:spPr>
          <a:xfrm>
            <a:off x="309597" y="4079391"/>
            <a:ext cx="7115231" cy="1477328"/>
          </a:xfrm>
          <a:prstGeom prst="rect">
            <a:avLst/>
          </a:prstGeom>
          <a:noFill/>
        </p:spPr>
        <p:txBody>
          <a:bodyPr wrap="square" rtlCol="0">
            <a:spAutoFit/>
          </a:bodyPr>
          <a:lstStyle/>
          <a:p>
            <a:pPr marL="285750" indent="-285750" algn="just">
              <a:buFont typeface="Arial" panose="020B0604020202020204" pitchFamily="34" charset="0"/>
              <a:buChar char="•"/>
            </a:pPr>
            <a:r>
              <a:rPr lang="fr-FR" sz="1800">
                <a:solidFill>
                  <a:srgbClr val="29235C"/>
                </a:solidFill>
                <a:effectLst/>
                <a:latin typeface="Calibri" panose="020F0502020204030204" pitchFamily="34" charset="0"/>
                <a:ea typeface="Calibri" panose="020F0502020204030204" pitchFamily="34" charset="0"/>
              </a:rPr>
              <a:t>Le travail est basé sur des </a:t>
            </a:r>
            <a:r>
              <a:rPr lang="fr-FR" sz="1800" b="1">
                <a:solidFill>
                  <a:srgbClr val="29235C"/>
                </a:solidFill>
                <a:effectLst/>
                <a:latin typeface="Calibri" panose="020F0502020204030204" pitchFamily="34" charset="0"/>
                <a:ea typeface="Calibri" panose="020F0502020204030204" pitchFamily="34" charset="0"/>
              </a:rPr>
              <a:t>photos aérienne </a:t>
            </a:r>
            <a:r>
              <a:rPr lang="fr-FR" sz="1800">
                <a:solidFill>
                  <a:srgbClr val="29235C"/>
                </a:solidFill>
                <a:effectLst/>
                <a:latin typeface="Calibri" panose="020F0502020204030204" pitchFamily="34" charset="0"/>
                <a:ea typeface="Calibri" panose="020F0502020204030204" pitchFamily="34" charset="0"/>
              </a:rPr>
              <a:t>fournies par l’Institut Géographique National (IGN).</a:t>
            </a:r>
          </a:p>
          <a:p>
            <a:pPr algn="just"/>
            <a:endParaRPr lang="fr-FR" sz="1800">
              <a:solidFill>
                <a:srgbClr val="29235C"/>
              </a:solidFill>
              <a:effectLst/>
              <a:latin typeface="Calibri" panose="020F0502020204030204" pitchFamily="34" charset="0"/>
              <a:ea typeface="Calibri" panose="020F0502020204030204" pitchFamily="34" charset="0"/>
            </a:endParaRPr>
          </a:p>
          <a:p>
            <a:pPr marL="285750" indent="-285750" algn="just">
              <a:buFont typeface="Arial" panose="020B0604020202020204" pitchFamily="34" charset="0"/>
              <a:buChar char="•"/>
            </a:pPr>
            <a:r>
              <a:rPr lang="fr-FR" sz="1800">
                <a:solidFill>
                  <a:srgbClr val="29235C"/>
                </a:solidFill>
                <a:effectLst/>
                <a:latin typeface="Calibri" panose="020F0502020204030204" pitchFamily="34" charset="0"/>
                <a:ea typeface="Calibri" panose="020F0502020204030204" pitchFamily="34" charset="0"/>
              </a:rPr>
              <a:t>Le premier millésime voit le jour en </a:t>
            </a:r>
            <a:r>
              <a:rPr lang="fr-FR" sz="1800" b="1">
                <a:solidFill>
                  <a:srgbClr val="29235C"/>
                </a:solidFill>
                <a:effectLst/>
                <a:latin typeface="Calibri" panose="020F0502020204030204" pitchFamily="34" charset="0"/>
                <a:ea typeface="Calibri" panose="020F0502020204030204" pitchFamily="34" charset="0"/>
              </a:rPr>
              <a:t>1982</a:t>
            </a:r>
            <a:r>
              <a:rPr lang="fr-FR" sz="1800">
                <a:solidFill>
                  <a:srgbClr val="29235C"/>
                </a:solidFill>
                <a:effectLst/>
                <a:latin typeface="Calibri" panose="020F0502020204030204" pitchFamily="34" charset="0"/>
                <a:ea typeface="Calibri" panose="020F0502020204030204" pitchFamily="34" charset="0"/>
              </a:rPr>
              <a:t>. Depuis, cette couche est mise à jour tous les quatre ans et celui de 2021 est sa dixième édition. </a:t>
            </a:r>
            <a:endParaRPr lang="fr-FR">
              <a:solidFill>
                <a:srgbClr val="29235C"/>
              </a:solidFill>
            </a:endParaRPr>
          </a:p>
        </p:txBody>
      </p:sp>
    </p:spTree>
    <p:extLst>
      <p:ext uri="{BB962C8B-B14F-4D97-AF65-F5344CB8AC3E}">
        <p14:creationId xmlns:p14="http://schemas.microsoft.com/office/powerpoint/2010/main" val="324252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10C7C7-4002-7C25-F4F4-462414B2B050}"/>
              </a:ext>
            </a:extLst>
          </p:cNvPr>
          <p:cNvSpPr>
            <a:spLocks noGrp="1"/>
          </p:cNvSpPr>
          <p:nvPr>
            <p:ph type="body" sz="quarter" idx="10"/>
          </p:nvPr>
        </p:nvSpPr>
        <p:spPr/>
        <p:txBody>
          <a:bodyPr/>
          <a:lstStyle/>
          <a:p>
            <a:r>
              <a:rPr lang="fr-FR"/>
              <a:t>Pourquoi le MOS ?</a:t>
            </a:r>
          </a:p>
        </p:txBody>
      </p:sp>
      <p:sp>
        <p:nvSpPr>
          <p:cNvPr id="3" name="Espace réservé du texte 2">
            <a:extLst>
              <a:ext uri="{FF2B5EF4-FFF2-40B4-BE49-F238E27FC236}">
                <a16:creationId xmlns:a16="http://schemas.microsoft.com/office/drawing/2014/main" id="{C7EA05F2-D36C-9C18-15EB-872E018C5471}"/>
              </a:ext>
            </a:extLst>
          </p:cNvPr>
          <p:cNvSpPr>
            <a:spLocks noGrp="1"/>
          </p:cNvSpPr>
          <p:nvPr>
            <p:ph type="body" sz="quarter" idx="11"/>
          </p:nvPr>
        </p:nvSpPr>
        <p:spPr/>
        <p:txBody>
          <a:bodyPr/>
          <a:lstStyle/>
          <a:p>
            <a:r>
              <a:rPr lang="fr-FR"/>
              <a:t>Le SIG à travers ses données structurantes</a:t>
            </a:r>
          </a:p>
        </p:txBody>
      </p:sp>
      <p:sp>
        <p:nvSpPr>
          <p:cNvPr id="23" name="ZoneTexte 22">
            <a:extLst>
              <a:ext uri="{FF2B5EF4-FFF2-40B4-BE49-F238E27FC236}">
                <a16:creationId xmlns:a16="http://schemas.microsoft.com/office/drawing/2014/main" id="{F6BE67E0-E4D4-05F1-4BBA-44F391904558}"/>
              </a:ext>
            </a:extLst>
          </p:cNvPr>
          <p:cNvSpPr txBox="1"/>
          <p:nvPr/>
        </p:nvSpPr>
        <p:spPr>
          <a:xfrm>
            <a:off x="294073" y="1569576"/>
            <a:ext cx="11603854" cy="646331"/>
          </a:xfrm>
          <a:prstGeom prst="rect">
            <a:avLst/>
          </a:prstGeom>
          <a:noFill/>
        </p:spPr>
        <p:txBody>
          <a:bodyPr wrap="square" lIns="91440" tIns="45720" rIns="91440" bIns="45720" anchor="t">
            <a:spAutoFit/>
          </a:bodyPr>
          <a:lstStyle/>
          <a:p>
            <a:pPr algn="just"/>
            <a:r>
              <a:rPr lang="fr-FR" sz="1800">
                <a:solidFill>
                  <a:srgbClr val="29235C"/>
                </a:solidFill>
                <a:effectLst/>
                <a:latin typeface="Calibri"/>
                <a:ea typeface="Calibri"/>
                <a:cs typeface="Calibri"/>
              </a:rPr>
              <a:t>Au-delà d'enrichir la connaissance spatiale, les territoires (en application de la loi Climat et Résilience) doivent aujourd'hui s'inscrire dans une politique de "</a:t>
            </a:r>
            <a:r>
              <a:rPr lang="fr-FR" sz="1800" b="1">
                <a:solidFill>
                  <a:srgbClr val="29235C"/>
                </a:solidFill>
                <a:effectLst/>
                <a:latin typeface="Calibri"/>
                <a:ea typeface="Calibri"/>
                <a:cs typeface="Calibri"/>
              </a:rPr>
              <a:t>Zéro Artificialisation Nette</a:t>
            </a:r>
            <a:r>
              <a:rPr lang="fr-FR" sz="1800">
                <a:solidFill>
                  <a:srgbClr val="29235C"/>
                </a:solidFill>
                <a:effectLst/>
                <a:latin typeface="Calibri"/>
                <a:ea typeface="Calibri"/>
                <a:cs typeface="Calibri"/>
              </a:rPr>
              <a:t>" (ZAN*) de leurs espaces</a:t>
            </a:r>
            <a:r>
              <a:rPr lang="fr-FR">
                <a:solidFill>
                  <a:srgbClr val="29235C"/>
                </a:solidFill>
                <a:latin typeface="Calibri"/>
                <a:ea typeface="Calibri"/>
                <a:cs typeface="Calibri"/>
              </a:rPr>
              <a:t>. </a:t>
            </a:r>
          </a:p>
        </p:txBody>
      </p:sp>
      <p:grpSp>
        <p:nvGrpSpPr>
          <p:cNvPr id="29" name="Groupe 28">
            <a:extLst>
              <a:ext uri="{FF2B5EF4-FFF2-40B4-BE49-F238E27FC236}">
                <a16:creationId xmlns:a16="http://schemas.microsoft.com/office/drawing/2014/main" id="{5ECDAEA7-AB24-D8A6-F67E-904074D72C15}"/>
              </a:ext>
            </a:extLst>
          </p:cNvPr>
          <p:cNvGrpSpPr/>
          <p:nvPr/>
        </p:nvGrpSpPr>
        <p:grpSpPr>
          <a:xfrm>
            <a:off x="298940" y="2273110"/>
            <a:ext cx="1436873" cy="943214"/>
            <a:chOff x="2599744" y="2282343"/>
            <a:chExt cx="1970153" cy="1294247"/>
          </a:xfrm>
        </p:grpSpPr>
        <p:pic>
          <p:nvPicPr>
            <p:cNvPr id="21" name="Graphique 20">
              <a:extLst>
                <a:ext uri="{FF2B5EF4-FFF2-40B4-BE49-F238E27FC236}">
                  <a16:creationId xmlns:a16="http://schemas.microsoft.com/office/drawing/2014/main" id="{A52D20A9-D9CA-65FF-EB1D-A23024FDF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2686" y="2282343"/>
              <a:ext cx="723900" cy="676275"/>
            </a:xfrm>
            <a:prstGeom prst="rect">
              <a:avLst/>
            </a:prstGeom>
          </p:spPr>
        </p:pic>
        <p:sp>
          <p:nvSpPr>
            <p:cNvPr id="25" name="ZoneTexte 24">
              <a:extLst>
                <a:ext uri="{FF2B5EF4-FFF2-40B4-BE49-F238E27FC236}">
                  <a16:creationId xmlns:a16="http://schemas.microsoft.com/office/drawing/2014/main" id="{E2F1C367-090C-F979-8E5B-9F2D105DEB64}"/>
                </a:ext>
              </a:extLst>
            </p:cNvPr>
            <p:cNvSpPr txBox="1"/>
            <p:nvPr/>
          </p:nvSpPr>
          <p:spPr>
            <a:xfrm>
              <a:off x="2599744" y="3069805"/>
              <a:ext cx="1970153" cy="506785"/>
            </a:xfrm>
            <a:prstGeom prst="rect">
              <a:avLst/>
            </a:prstGeom>
            <a:noFill/>
          </p:spPr>
          <p:txBody>
            <a:bodyPr wrap="square" rtlCol="0">
              <a:spAutoFit/>
            </a:bodyPr>
            <a:lstStyle/>
            <a:p>
              <a:r>
                <a:rPr lang="fr-FR">
                  <a:solidFill>
                    <a:srgbClr val="29235C"/>
                  </a:solidFill>
                </a:rPr>
                <a:t>Renaturation</a:t>
              </a:r>
            </a:p>
          </p:txBody>
        </p:sp>
      </p:grpSp>
      <p:grpSp>
        <p:nvGrpSpPr>
          <p:cNvPr id="32" name="Groupe 31">
            <a:extLst>
              <a:ext uri="{FF2B5EF4-FFF2-40B4-BE49-F238E27FC236}">
                <a16:creationId xmlns:a16="http://schemas.microsoft.com/office/drawing/2014/main" id="{5B0DC9B3-F110-DCA2-50E0-F17B148BB1BA}"/>
              </a:ext>
            </a:extLst>
          </p:cNvPr>
          <p:cNvGrpSpPr/>
          <p:nvPr/>
        </p:nvGrpSpPr>
        <p:grpSpPr>
          <a:xfrm>
            <a:off x="1828801" y="2229479"/>
            <a:ext cx="1437834" cy="996539"/>
            <a:chOff x="4343226" y="2239480"/>
            <a:chExt cx="1970973" cy="1367032"/>
          </a:xfrm>
        </p:grpSpPr>
        <p:pic>
          <p:nvPicPr>
            <p:cNvPr id="15" name="Graphique 14">
              <a:extLst>
                <a:ext uri="{FF2B5EF4-FFF2-40B4-BE49-F238E27FC236}">
                  <a16:creationId xmlns:a16="http://schemas.microsoft.com/office/drawing/2014/main" id="{CC7E9082-7CA2-F5D4-5BBB-848246BA8E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0989" y="2239480"/>
              <a:ext cx="914400" cy="762000"/>
            </a:xfrm>
            <a:prstGeom prst="rect">
              <a:avLst/>
            </a:prstGeom>
          </p:spPr>
        </p:pic>
        <p:sp>
          <p:nvSpPr>
            <p:cNvPr id="26" name="ZoneTexte 25">
              <a:extLst>
                <a:ext uri="{FF2B5EF4-FFF2-40B4-BE49-F238E27FC236}">
                  <a16:creationId xmlns:a16="http://schemas.microsoft.com/office/drawing/2014/main" id="{BFC05901-4973-08B1-721E-2C2C8F3B660E}"/>
                </a:ext>
              </a:extLst>
            </p:cNvPr>
            <p:cNvSpPr txBox="1"/>
            <p:nvPr/>
          </p:nvSpPr>
          <p:spPr>
            <a:xfrm>
              <a:off x="4343226" y="3099870"/>
              <a:ext cx="1970973" cy="506642"/>
            </a:xfrm>
            <a:prstGeom prst="rect">
              <a:avLst/>
            </a:prstGeom>
            <a:noFill/>
          </p:spPr>
          <p:txBody>
            <a:bodyPr wrap="square" rtlCol="0">
              <a:spAutoFit/>
            </a:bodyPr>
            <a:lstStyle/>
            <a:p>
              <a:r>
                <a:rPr lang="fr-FR">
                  <a:solidFill>
                    <a:srgbClr val="29235C"/>
                  </a:solidFill>
                </a:rPr>
                <a:t>Densification</a:t>
              </a:r>
            </a:p>
          </p:txBody>
        </p:sp>
      </p:grpSp>
      <p:grpSp>
        <p:nvGrpSpPr>
          <p:cNvPr id="31" name="Groupe 30">
            <a:extLst>
              <a:ext uri="{FF2B5EF4-FFF2-40B4-BE49-F238E27FC236}">
                <a16:creationId xmlns:a16="http://schemas.microsoft.com/office/drawing/2014/main" id="{58491DE8-4A7B-4CE8-86E6-434175D34958}"/>
              </a:ext>
            </a:extLst>
          </p:cNvPr>
          <p:cNvGrpSpPr/>
          <p:nvPr/>
        </p:nvGrpSpPr>
        <p:grpSpPr>
          <a:xfrm>
            <a:off x="3387972" y="2258297"/>
            <a:ext cx="1589988" cy="966267"/>
            <a:chOff x="6035610" y="2258530"/>
            <a:chExt cx="2179096" cy="1318389"/>
          </a:xfrm>
        </p:grpSpPr>
        <p:pic>
          <p:nvPicPr>
            <p:cNvPr id="19" name="Graphique 18">
              <a:extLst>
                <a:ext uri="{FF2B5EF4-FFF2-40B4-BE49-F238E27FC236}">
                  <a16:creationId xmlns:a16="http://schemas.microsoft.com/office/drawing/2014/main" id="{B684767C-C037-D277-5922-C0E571C3D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9486" y="2258530"/>
              <a:ext cx="723900" cy="723900"/>
            </a:xfrm>
            <a:prstGeom prst="rect">
              <a:avLst/>
            </a:prstGeom>
          </p:spPr>
        </p:pic>
        <p:sp>
          <p:nvSpPr>
            <p:cNvPr id="27" name="ZoneTexte 26">
              <a:extLst>
                <a:ext uri="{FF2B5EF4-FFF2-40B4-BE49-F238E27FC236}">
                  <a16:creationId xmlns:a16="http://schemas.microsoft.com/office/drawing/2014/main" id="{2A5CB1C9-F57E-27E1-29A3-6C8102B70030}"/>
                </a:ext>
              </a:extLst>
            </p:cNvPr>
            <p:cNvSpPr txBox="1"/>
            <p:nvPr/>
          </p:nvSpPr>
          <p:spPr>
            <a:xfrm>
              <a:off x="6035610" y="3072997"/>
              <a:ext cx="2179096" cy="503922"/>
            </a:xfrm>
            <a:prstGeom prst="rect">
              <a:avLst/>
            </a:prstGeom>
            <a:noFill/>
          </p:spPr>
          <p:txBody>
            <a:bodyPr wrap="square" rtlCol="0">
              <a:spAutoFit/>
            </a:bodyPr>
            <a:lstStyle/>
            <a:p>
              <a:r>
                <a:rPr lang="fr-FR">
                  <a:solidFill>
                    <a:srgbClr val="29235C"/>
                  </a:solidFill>
                </a:rPr>
                <a:t>Artificialisation</a:t>
              </a:r>
            </a:p>
          </p:txBody>
        </p:sp>
      </p:grpSp>
      <p:grpSp>
        <p:nvGrpSpPr>
          <p:cNvPr id="30" name="Groupe 29">
            <a:extLst>
              <a:ext uri="{FF2B5EF4-FFF2-40B4-BE49-F238E27FC236}">
                <a16:creationId xmlns:a16="http://schemas.microsoft.com/office/drawing/2014/main" id="{DF87F7B9-554A-7F01-6F36-FA640F323B27}"/>
              </a:ext>
            </a:extLst>
          </p:cNvPr>
          <p:cNvGrpSpPr/>
          <p:nvPr/>
        </p:nvGrpSpPr>
        <p:grpSpPr>
          <a:xfrm>
            <a:off x="5074135" y="2229964"/>
            <a:ext cx="1799714" cy="987690"/>
            <a:chOff x="7667365" y="2220430"/>
            <a:chExt cx="2473435" cy="1362015"/>
          </a:xfrm>
        </p:grpSpPr>
        <p:pic>
          <p:nvPicPr>
            <p:cNvPr id="17" name="Graphique 16">
              <a:extLst>
                <a:ext uri="{FF2B5EF4-FFF2-40B4-BE49-F238E27FC236}">
                  <a16:creationId xmlns:a16="http://schemas.microsoft.com/office/drawing/2014/main" id="{5617BFFC-71A4-CFE0-F529-6B168F93AC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7484" y="2220430"/>
              <a:ext cx="771525" cy="800100"/>
            </a:xfrm>
            <a:prstGeom prst="rect">
              <a:avLst/>
            </a:prstGeom>
          </p:spPr>
        </p:pic>
        <p:sp>
          <p:nvSpPr>
            <p:cNvPr id="28" name="ZoneTexte 27">
              <a:extLst>
                <a:ext uri="{FF2B5EF4-FFF2-40B4-BE49-F238E27FC236}">
                  <a16:creationId xmlns:a16="http://schemas.microsoft.com/office/drawing/2014/main" id="{444B5713-87BF-5192-7B9B-51B328D8EFBD}"/>
                </a:ext>
              </a:extLst>
            </p:cNvPr>
            <p:cNvSpPr txBox="1"/>
            <p:nvPr/>
          </p:nvSpPr>
          <p:spPr>
            <a:xfrm>
              <a:off x="7667365" y="3073140"/>
              <a:ext cx="2473435" cy="509305"/>
            </a:xfrm>
            <a:prstGeom prst="rect">
              <a:avLst/>
            </a:prstGeom>
            <a:noFill/>
          </p:spPr>
          <p:txBody>
            <a:bodyPr wrap="square" rtlCol="0">
              <a:spAutoFit/>
            </a:bodyPr>
            <a:lstStyle/>
            <a:p>
              <a:r>
                <a:rPr lang="fr-FR">
                  <a:solidFill>
                    <a:srgbClr val="29235C"/>
                  </a:solidFill>
                </a:rPr>
                <a:t>Renouvellement</a:t>
              </a:r>
            </a:p>
          </p:txBody>
        </p:sp>
      </p:grpSp>
      <p:sp>
        <p:nvSpPr>
          <p:cNvPr id="34" name="ZoneTexte 33">
            <a:extLst>
              <a:ext uri="{FF2B5EF4-FFF2-40B4-BE49-F238E27FC236}">
                <a16:creationId xmlns:a16="http://schemas.microsoft.com/office/drawing/2014/main" id="{C28730C0-C998-CC71-C747-C67EE795BDA5}"/>
              </a:ext>
            </a:extLst>
          </p:cNvPr>
          <p:cNvSpPr txBox="1"/>
          <p:nvPr/>
        </p:nvSpPr>
        <p:spPr>
          <a:xfrm>
            <a:off x="294072" y="3622209"/>
            <a:ext cx="11752925" cy="369332"/>
          </a:xfrm>
          <a:prstGeom prst="rect">
            <a:avLst/>
          </a:prstGeom>
          <a:noFill/>
        </p:spPr>
        <p:txBody>
          <a:bodyPr wrap="square" lIns="91440" tIns="45720" rIns="91440" bIns="45720" anchor="t">
            <a:spAutoFit/>
          </a:bodyPr>
          <a:lstStyle/>
          <a:p>
            <a:r>
              <a:rPr lang="fr-FR">
                <a:solidFill>
                  <a:srgbClr val="29235C"/>
                </a:solidFill>
                <a:latin typeface="Calibri"/>
                <a:ea typeface="Calibri"/>
                <a:cs typeface="Calibri"/>
              </a:rPr>
              <a:t>Basé</a:t>
            </a:r>
            <a:r>
              <a:rPr lang="fr-FR" sz="1800">
                <a:solidFill>
                  <a:srgbClr val="29235C"/>
                </a:solidFill>
                <a:effectLst/>
                <a:latin typeface="Calibri"/>
                <a:ea typeface="Calibri"/>
                <a:cs typeface="Calibri"/>
              </a:rPr>
              <a:t> </a:t>
            </a:r>
            <a:r>
              <a:rPr lang="fr-FR">
                <a:solidFill>
                  <a:srgbClr val="29235C"/>
                </a:solidFill>
                <a:latin typeface="Calibri"/>
                <a:ea typeface="Calibri"/>
                <a:cs typeface="Calibri"/>
              </a:rPr>
              <a:t>sur la photo-interprétation, le MOS doit évoluer avec les technologies actuelles. </a:t>
            </a:r>
            <a:endParaRPr lang="fr-FR">
              <a:solidFill>
                <a:srgbClr val="29235C"/>
              </a:solidFill>
              <a:ea typeface="Calibri"/>
              <a:cs typeface="Calibri"/>
            </a:endParaRPr>
          </a:p>
        </p:txBody>
      </p:sp>
      <p:pic>
        <p:nvPicPr>
          <p:cNvPr id="4" name="Picture 3" descr="A map of a city&#10;&#10;AI-generated content may be incorrect.">
            <a:extLst>
              <a:ext uri="{FF2B5EF4-FFF2-40B4-BE49-F238E27FC236}">
                <a16:creationId xmlns:a16="http://schemas.microsoft.com/office/drawing/2014/main" id="{826CC1B9-AAA0-5841-2BDF-CC2FE1172F6C}"/>
              </a:ext>
            </a:extLst>
          </p:cNvPr>
          <p:cNvPicPr>
            <a:picLocks noChangeAspect="1"/>
          </p:cNvPicPr>
          <p:nvPr/>
        </p:nvPicPr>
        <p:blipFill>
          <a:blip r:embed="rId10"/>
          <a:stretch>
            <a:fillRect/>
          </a:stretch>
        </p:blipFill>
        <p:spPr>
          <a:xfrm>
            <a:off x="4460265" y="3995738"/>
            <a:ext cx="7589471" cy="1934063"/>
          </a:xfrm>
          <a:prstGeom prst="rect">
            <a:avLst/>
          </a:prstGeom>
        </p:spPr>
      </p:pic>
      <p:sp>
        <p:nvSpPr>
          <p:cNvPr id="5" name="ZoneTexte 33">
            <a:extLst>
              <a:ext uri="{FF2B5EF4-FFF2-40B4-BE49-F238E27FC236}">
                <a16:creationId xmlns:a16="http://schemas.microsoft.com/office/drawing/2014/main" id="{F3D34261-5E7D-FED9-9A4D-C456FB9A38A4}"/>
              </a:ext>
            </a:extLst>
          </p:cNvPr>
          <p:cNvSpPr txBox="1"/>
          <p:nvPr/>
        </p:nvSpPr>
        <p:spPr>
          <a:xfrm>
            <a:off x="294072" y="4237671"/>
            <a:ext cx="4279464" cy="2031325"/>
          </a:xfrm>
          <a:prstGeom prst="rect">
            <a:avLst/>
          </a:prstGeom>
          <a:noFill/>
        </p:spPr>
        <p:txBody>
          <a:bodyPr wrap="square" lIns="91440" tIns="45720" rIns="91440" bIns="45720" anchor="t">
            <a:spAutoFit/>
          </a:bodyPr>
          <a:lstStyle/>
          <a:p>
            <a:r>
              <a:rPr lang="fr-FR">
                <a:solidFill>
                  <a:srgbClr val="29235C"/>
                </a:solidFill>
                <a:latin typeface="Calibri"/>
                <a:ea typeface="Calibri"/>
                <a:cs typeface="Calibri"/>
              </a:rPr>
              <a:t>Le MOS+</a:t>
            </a:r>
          </a:p>
          <a:p>
            <a:pPr marL="285750" indent="-285750">
              <a:buFont typeface="Calibri"/>
              <a:buChar char="-"/>
            </a:pPr>
            <a:r>
              <a:rPr lang="fr-FR">
                <a:solidFill>
                  <a:srgbClr val="29235C"/>
                </a:solidFill>
                <a:latin typeface="Calibri"/>
                <a:ea typeface="Calibri"/>
                <a:cs typeface="Calibri"/>
              </a:rPr>
              <a:t>Référentiel enrichi (voies de dessertes, parking, trottoirs, etc...</a:t>
            </a:r>
          </a:p>
          <a:p>
            <a:pPr marL="285750" indent="-285750">
              <a:buFont typeface="Calibri"/>
              <a:buChar char="-"/>
            </a:pPr>
            <a:r>
              <a:rPr lang="fr-FR">
                <a:solidFill>
                  <a:srgbClr val="29235C"/>
                </a:solidFill>
                <a:ea typeface="Calibri"/>
                <a:cs typeface="Calibri"/>
              </a:rPr>
              <a:t>Conception similaire mais plus détaillée.</a:t>
            </a:r>
          </a:p>
          <a:p>
            <a:pPr marL="285750" indent="-285750">
              <a:buFont typeface="Calibri"/>
              <a:buChar char="-"/>
            </a:pPr>
            <a:r>
              <a:rPr lang="fr-FR">
                <a:solidFill>
                  <a:srgbClr val="29235C"/>
                </a:solidFill>
                <a:ea typeface="Calibri"/>
                <a:cs typeface="Calibri"/>
              </a:rPr>
              <a:t>Polygones plus précis</a:t>
            </a:r>
          </a:p>
          <a:p>
            <a:endParaRPr lang="fr-FR">
              <a:solidFill>
                <a:srgbClr val="29235C"/>
              </a:solidFill>
              <a:ea typeface="Calibri"/>
              <a:cs typeface="Calibri"/>
            </a:endParaRPr>
          </a:p>
          <a:p>
            <a:pPr marL="285750" indent="-285750">
              <a:buFont typeface="Calibri"/>
              <a:buChar char="-"/>
            </a:pPr>
            <a:endParaRPr lang="fr-FR">
              <a:solidFill>
                <a:srgbClr val="29235C"/>
              </a:solidFill>
              <a:ea typeface="Calibri"/>
              <a:cs typeface="Calibri"/>
            </a:endParaRPr>
          </a:p>
        </p:txBody>
      </p:sp>
    </p:spTree>
    <p:extLst>
      <p:ext uri="{BB962C8B-B14F-4D97-AF65-F5344CB8AC3E}">
        <p14:creationId xmlns:p14="http://schemas.microsoft.com/office/powerpoint/2010/main" val="420834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FAB4-9B6E-21EB-E2BE-0652E3D056FE}"/>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BA0EC97-D09C-8924-C8E7-F07A4E9E1CF8}"/>
              </a:ext>
            </a:extLst>
          </p:cNvPr>
          <p:cNvSpPr>
            <a:spLocks noGrp="1"/>
          </p:cNvSpPr>
          <p:nvPr>
            <p:ph type="body" sz="quarter" idx="10"/>
          </p:nvPr>
        </p:nvSpPr>
        <p:spPr>
          <a:xfrm>
            <a:off x="967580" y="1793695"/>
            <a:ext cx="9654798" cy="838200"/>
          </a:xfrm>
        </p:spPr>
        <p:txBody>
          <a:bodyPr lIns="91440" tIns="45720" rIns="91440" bIns="45720" anchor="t"/>
          <a:lstStyle/>
          <a:p>
            <a:pPr>
              <a:buFont typeface="+mj-lt"/>
              <a:buAutoNum type="arabicPeriod" startAt="2"/>
            </a:pPr>
            <a:r>
              <a:rPr lang="fr-FR">
                <a:latin typeface="Fancy Black"/>
              </a:rPr>
              <a:t>Ça peut vous intéresser</a:t>
            </a:r>
            <a:endParaRPr lang="fr-FR"/>
          </a:p>
        </p:txBody>
      </p:sp>
      <p:sp>
        <p:nvSpPr>
          <p:cNvPr id="3" name="Titre 2">
            <a:extLst>
              <a:ext uri="{FF2B5EF4-FFF2-40B4-BE49-F238E27FC236}">
                <a16:creationId xmlns:a16="http://schemas.microsoft.com/office/drawing/2014/main" id="{4461B565-7205-B59E-4CD3-CA25DCA4B0B5}"/>
              </a:ext>
            </a:extLst>
          </p:cNvPr>
          <p:cNvSpPr>
            <a:spLocks noGrp="1"/>
          </p:cNvSpPr>
          <p:nvPr>
            <p:ph type="title"/>
          </p:nvPr>
        </p:nvSpPr>
        <p:spPr/>
        <p:txBody>
          <a:bodyPr/>
          <a:lstStyle/>
          <a:p>
            <a:r>
              <a:rPr lang="fr-FR" err="1"/>
              <a:t>GEOKey</a:t>
            </a:r>
            <a:endParaRPr lang="fr-FR"/>
          </a:p>
        </p:txBody>
      </p:sp>
    </p:spTree>
    <p:extLst>
      <p:ext uri="{BB962C8B-B14F-4D97-AF65-F5344CB8AC3E}">
        <p14:creationId xmlns:p14="http://schemas.microsoft.com/office/powerpoint/2010/main" val="307041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3EA2F7-A739-61A6-0722-EFD26AA79ACD}"/>
              </a:ext>
            </a:extLst>
          </p:cNvPr>
          <p:cNvSpPr>
            <a:spLocks noGrp="1"/>
          </p:cNvSpPr>
          <p:nvPr>
            <p:ph type="body" sz="quarter" idx="10"/>
          </p:nvPr>
        </p:nvSpPr>
        <p:spPr>
          <a:xfrm>
            <a:off x="1062568" y="555048"/>
            <a:ext cx="8356638" cy="528685"/>
          </a:xfrm>
        </p:spPr>
        <p:txBody>
          <a:bodyPr/>
          <a:lstStyle/>
          <a:p>
            <a:r>
              <a:rPr lang="fr-FR"/>
              <a:t>Comment ça marche un tableau de bord ?</a:t>
            </a:r>
          </a:p>
        </p:txBody>
      </p:sp>
      <p:sp>
        <p:nvSpPr>
          <p:cNvPr id="3" name="Espace réservé du texte 2">
            <a:extLst>
              <a:ext uri="{FF2B5EF4-FFF2-40B4-BE49-F238E27FC236}">
                <a16:creationId xmlns:a16="http://schemas.microsoft.com/office/drawing/2014/main" id="{0C9D2DD0-4AC0-AB4E-5662-6A9038808FE7}"/>
              </a:ext>
            </a:extLst>
          </p:cNvPr>
          <p:cNvSpPr>
            <a:spLocks noGrp="1"/>
          </p:cNvSpPr>
          <p:nvPr>
            <p:ph type="body" sz="quarter" idx="11"/>
          </p:nvPr>
        </p:nvSpPr>
        <p:spPr/>
        <p:txBody>
          <a:bodyPr/>
          <a:lstStyle/>
          <a:p>
            <a:r>
              <a:rPr lang="fr-FR"/>
              <a:t>La Dataviz fait son entrée à l’Observatoire</a:t>
            </a:r>
          </a:p>
          <a:p>
            <a:endParaRPr lang="fr-FR"/>
          </a:p>
        </p:txBody>
      </p:sp>
      <p:sp>
        <p:nvSpPr>
          <p:cNvPr id="10" name="Espace réservé du numéro de diapositive 9">
            <a:extLst>
              <a:ext uri="{FF2B5EF4-FFF2-40B4-BE49-F238E27FC236}">
                <a16:creationId xmlns:a16="http://schemas.microsoft.com/office/drawing/2014/main" id="{9872945B-B756-DF23-F376-93CCB502DB90}"/>
              </a:ext>
            </a:extLst>
          </p:cNvPr>
          <p:cNvSpPr>
            <a:spLocks noGrp="1"/>
          </p:cNvSpPr>
          <p:nvPr>
            <p:ph type="sldNum" sz="quarter" idx="18"/>
          </p:nvPr>
        </p:nvSpPr>
        <p:spPr/>
        <p:txBody>
          <a:bodyPr/>
          <a:lstStyle/>
          <a:p>
            <a:fld id="{857FF7D6-E59C-4650-B8B2-380E42AF34FE}" type="slidenum">
              <a:rPr lang="fr-FR" smtClean="0">
                <a:latin typeface="TT Commons" panose="02000506030000020004" pitchFamily="2" charset="77"/>
              </a:rPr>
              <a:pPr/>
              <a:t>19</a:t>
            </a:fld>
            <a:endParaRPr lang="fr-FR">
              <a:latin typeface="TT Commons" panose="02000506030000020004" pitchFamily="2" charset="77"/>
            </a:endParaRPr>
          </a:p>
        </p:txBody>
      </p:sp>
      <p:sp>
        <p:nvSpPr>
          <p:cNvPr id="17" name="ZoneTexte 16">
            <a:extLst>
              <a:ext uri="{FF2B5EF4-FFF2-40B4-BE49-F238E27FC236}">
                <a16:creationId xmlns:a16="http://schemas.microsoft.com/office/drawing/2014/main" id="{27D22C58-EFD9-58F0-1600-57300B8501BA}"/>
              </a:ext>
            </a:extLst>
          </p:cNvPr>
          <p:cNvSpPr txBox="1"/>
          <p:nvPr/>
        </p:nvSpPr>
        <p:spPr>
          <a:xfrm>
            <a:off x="481405" y="1500187"/>
            <a:ext cx="4809522" cy="400110"/>
          </a:xfrm>
          <a:prstGeom prst="rect">
            <a:avLst/>
          </a:prstGeom>
          <a:noFill/>
        </p:spPr>
        <p:txBody>
          <a:bodyPr wrap="none" rtlCol="0">
            <a:spAutoFit/>
          </a:bodyPr>
          <a:lstStyle/>
          <a:p>
            <a:r>
              <a:rPr lang="fr-FR" sz="2000">
                <a:solidFill>
                  <a:srgbClr val="29235C"/>
                </a:solidFill>
              </a:rPr>
              <a:t>Construction d’une carte classique sous GEO</a:t>
            </a:r>
          </a:p>
        </p:txBody>
      </p:sp>
      <p:sp>
        <p:nvSpPr>
          <p:cNvPr id="18" name="ZoneTexte 17">
            <a:extLst>
              <a:ext uri="{FF2B5EF4-FFF2-40B4-BE49-F238E27FC236}">
                <a16:creationId xmlns:a16="http://schemas.microsoft.com/office/drawing/2014/main" id="{E75B14B1-236E-C8D3-82FA-590D39CF83B1}"/>
              </a:ext>
            </a:extLst>
          </p:cNvPr>
          <p:cNvSpPr txBox="1"/>
          <p:nvPr/>
        </p:nvSpPr>
        <p:spPr>
          <a:xfrm>
            <a:off x="6676215" y="1500187"/>
            <a:ext cx="4245393" cy="400110"/>
          </a:xfrm>
          <a:prstGeom prst="rect">
            <a:avLst/>
          </a:prstGeom>
          <a:noFill/>
        </p:spPr>
        <p:txBody>
          <a:bodyPr wrap="none" rtlCol="0">
            <a:spAutoFit/>
          </a:bodyPr>
          <a:lstStyle/>
          <a:p>
            <a:r>
              <a:rPr lang="fr-FR" sz="2000">
                <a:solidFill>
                  <a:srgbClr val="29235C"/>
                </a:solidFill>
              </a:rPr>
              <a:t>Construction d’une application </a:t>
            </a:r>
            <a:r>
              <a:rPr lang="fr-FR" sz="2000" err="1">
                <a:solidFill>
                  <a:srgbClr val="29235C"/>
                </a:solidFill>
              </a:rPr>
              <a:t>GEOkey</a:t>
            </a:r>
            <a:endParaRPr lang="fr-FR" sz="2000">
              <a:solidFill>
                <a:srgbClr val="29235C"/>
              </a:solidFill>
            </a:endParaRPr>
          </a:p>
        </p:txBody>
      </p:sp>
      <p:grpSp>
        <p:nvGrpSpPr>
          <p:cNvPr id="28" name="Groupe 27">
            <a:extLst>
              <a:ext uri="{FF2B5EF4-FFF2-40B4-BE49-F238E27FC236}">
                <a16:creationId xmlns:a16="http://schemas.microsoft.com/office/drawing/2014/main" id="{862326F7-A288-3779-AC94-3C759F9927AD}"/>
              </a:ext>
            </a:extLst>
          </p:cNvPr>
          <p:cNvGrpSpPr/>
          <p:nvPr/>
        </p:nvGrpSpPr>
        <p:grpSpPr>
          <a:xfrm>
            <a:off x="656381" y="2094277"/>
            <a:ext cx="4459570" cy="3388047"/>
            <a:chOff x="630684" y="2449382"/>
            <a:chExt cx="4459570" cy="3388047"/>
          </a:xfrm>
        </p:grpSpPr>
        <p:pic>
          <p:nvPicPr>
            <p:cNvPr id="20" name="Graphique 19">
              <a:extLst>
                <a:ext uri="{FF2B5EF4-FFF2-40B4-BE49-F238E27FC236}">
                  <a16:creationId xmlns:a16="http://schemas.microsoft.com/office/drawing/2014/main" id="{7ADBCB9F-EDC8-12F0-8CFE-56B5868D2E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2629" y="3133698"/>
              <a:ext cx="3857625" cy="2057400"/>
            </a:xfrm>
            <a:prstGeom prst="rect">
              <a:avLst/>
            </a:prstGeom>
          </p:spPr>
        </p:pic>
        <p:sp>
          <p:nvSpPr>
            <p:cNvPr id="21" name="ZoneTexte 20">
              <a:extLst>
                <a:ext uri="{FF2B5EF4-FFF2-40B4-BE49-F238E27FC236}">
                  <a16:creationId xmlns:a16="http://schemas.microsoft.com/office/drawing/2014/main" id="{217E5786-41DE-D9F1-8BFD-45AE71214846}"/>
                </a:ext>
              </a:extLst>
            </p:cNvPr>
            <p:cNvSpPr txBox="1"/>
            <p:nvPr/>
          </p:nvSpPr>
          <p:spPr>
            <a:xfrm>
              <a:off x="630684" y="2449382"/>
              <a:ext cx="1854481" cy="646331"/>
            </a:xfrm>
            <a:prstGeom prst="rect">
              <a:avLst/>
            </a:prstGeom>
            <a:noFill/>
          </p:spPr>
          <p:txBody>
            <a:bodyPr wrap="square" rtlCol="0">
              <a:spAutoFit/>
            </a:bodyPr>
            <a:lstStyle/>
            <a:p>
              <a:pPr algn="ctr"/>
              <a:r>
                <a:rPr lang="fr-FR" sz="1200" b="1">
                  <a:solidFill>
                    <a:srgbClr val="29235C"/>
                  </a:solidFill>
                </a:rPr>
                <a:t>Base de données regroupant les différentes tables disponibles</a:t>
              </a:r>
            </a:p>
          </p:txBody>
        </p:sp>
        <p:sp>
          <p:nvSpPr>
            <p:cNvPr id="22" name="ZoneTexte 21">
              <a:extLst>
                <a:ext uri="{FF2B5EF4-FFF2-40B4-BE49-F238E27FC236}">
                  <a16:creationId xmlns:a16="http://schemas.microsoft.com/office/drawing/2014/main" id="{9C42B8EE-223D-B6E9-B206-1470E0408813}"/>
                </a:ext>
              </a:extLst>
            </p:cNvPr>
            <p:cNvSpPr txBox="1"/>
            <p:nvPr/>
          </p:nvSpPr>
          <p:spPr>
            <a:xfrm>
              <a:off x="3239165" y="2634048"/>
              <a:ext cx="1360552" cy="461665"/>
            </a:xfrm>
            <a:prstGeom prst="rect">
              <a:avLst/>
            </a:prstGeom>
            <a:noFill/>
          </p:spPr>
          <p:txBody>
            <a:bodyPr wrap="square" rtlCol="0">
              <a:spAutoFit/>
            </a:bodyPr>
            <a:lstStyle/>
            <a:p>
              <a:pPr algn="ctr"/>
              <a:r>
                <a:rPr lang="fr-FR" sz="1200" b="1">
                  <a:solidFill>
                    <a:srgbClr val="29235C"/>
                  </a:solidFill>
                </a:rPr>
                <a:t>Table nécessaire au projet</a:t>
              </a:r>
            </a:p>
          </p:txBody>
        </p:sp>
        <p:sp>
          <p:nvSpPr>
            <p:cNvPr id="23" name="ZoneTexte 22">
              <a:extLst>
                <a:ext uri="{FF2B5EF4-FFF2-40B4-BE49-F238E27FC236}">
                  <a16:creationId xmlns:a16="http://schemas.microsoft.com/office/drawing/2014/main" id="{50ECD8D7-E05B-AFEA-9600-7C2A3D1BFC0B}"/>
                </a:ext>
              </a:extLst>
            </p:cNvPr>
            <p:cNvSpPr txBox="1"/>
            <p:nvPr/>
          </p:nvSpPr>
          <p:spPr>
            <a:xfrm>
              <a:off x="3082002" y="5191098"/>
              <a:ext cx="1674877" cy="646331"/>
            </a:xfrm>
            <a:prstGeom prst="rect">
              <a:avLst/>
            </a:prstGeom>
            <a:noFill/>
          </p:spPr>
          <p:txBody>
            <a:bodyPr wrap="square" rtlCol="0">
              <a:spAutoFit/>
            </a:bodyPr>
            <a:lstStyle/>
            <a:p>
              <a:pPr algn="ctr"/>
              <a:r>
                <a:rPr lang="fr-FR" sz="1200" b="1">
                  <a:solidFill>
                    <a:srgbClr val="29235C"/>
                  </a:solidFill>
                </a:rPr>
                <a:t>Superposition et représentation des données sélectionnées</a:t>
              </a:r>
            </a:p>
          </p:txBody>
        </p:sp>
        <p:sp>
          <p:nvSpPr>
            <p:cNvPr id="24" name="ZoneTexte 23">
              <a:extLst>
                <a:ext uri="{FF2B5EF4-FFF2-40B4-BE49-F238E27FC236}">
                  <a16:creationId xmlns:a16="http://schemas.microsoft.com/office/drawing/2014/main" id="{78CDC3A8-569B-86BF-3757-F7549030264F}"/>
                </a:ext>
              </a:extLst>
            </p:cNvPr>
            <p:cNvSpPr txBox="1"/>
            <p:nvPr/>
          </p:nvSpPr>
          <p:spPr>
            <a:xfrm>
              <a:off x="720487" y="5191097"/>
              <a:ext cx="1674877" cy="276999"/>
            </a:xfrm>
            <a:prstGeom prst="rect">
              <a:avLst/>
            </a:prstGeom>
            <a:noFill/>
          </p:spPr>
          <p:txBody>
            <a:bodyPr wrap="square" rtlCol="0">
              <a:spAutoFit/>
            </a:bodyPr>
            <a:lstStyle/>
            <a:p>
              <a:pPr algn="ctr"/>
              <a:r>
                <a:rPr lang="fr-FR" sz="1200" b="1">
                  <a:solidFill>
                    <a:srgbClr val="29235C"/>
                  </a:solidFill>
                </a:rPr>
                <a:t>Carte</a:t>
              </a:r>
            </a:p>
          </p:txBody>
        </p:sp>
      </p:grpSp>
      <p:cxnSp>
        <p:nvCxnSpPr>
          <p:cNvPr id="26" name="Connecteur droit 25">
            <a:extLst>
              <a:ext uri="{FF2B5EF4-FFF2-40B4-BE49-F238E27FC236}">
                <a16:creationId xmlns:a16="http://schemas.microsoft.com/office/drawing/2014/main" id="{0658BE51-813E-8B06-CE90-8FCA8E4B9720}"/>
              </a:ext>
            </a:extLst>
          </p:cNvPr>
          <p:cNvCxnSpPr/>
          <p:nvPr/>
        </p:nvCxnSpPr>
        <p:spPr>
          <a:xfrm>
            <a:off x="5676900" y="1338262"/>
            <a:ext cx="0" cy="4776788"/>
          </a:xfrm>
          <a:prstGeom prst="line">
            <a:avLst/>
          </a:prstGeom>
          <a:ln w="38100">
            <a:solidFill>
              <a:srgbClr val="29235C"/>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A605C056-E1A4-40FB-AA88-6EAE6DE47F42}"/>
              </a:ext>
            </a:extLst>
          </p:cNvPr>
          <p:cNvGrpSpPr/>
          <p:nvPr/>
        </p:nvGrpSpPr>
        <p:grpSpPr>
          <a:xfrm>
            <a:off x="5995866" y="2136010"/>
            <a:ext cx="5606090" cy="3304580"/>
            <a:chOff x="5729533" y="2623506"/>
            <a:chExt cx="5606090" cy="3304580"/>
          </a:xfrm>
        </p:grpSpPr>
        <p:pic>
          <p:nvPicPr>
            <p:cNvPr id="30" name="Graphique 29">
              <a:extLst>
                <a:ext uri="{FF2B5EF4-FFF2-40B4-BE49-F238E27FC236}">
                  <a16:creationId xmlns:a16="http://schemas.microsoft.com/office/drawing/2014/main" id="{01E467FE-1733-CFD5-A3CE-2FE56E07F3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4023" y="3091336"/>
              <a:ext cx="5181600" cy="2324100"/>
            </a:xfrm>
            <a:prstGeom prst="rect">
              <a:avLst/>
            </a:prstGeom>
          </p:spPr>
        </p:pic>
        <p:sp>
          <p:nvSpPr>
            <p:cNvPr id="15" name="ZoneTexte 14">
              <a:extLst>
                <a:ext uri="{FF2B5EF4-FFF2-40B4-BE49-F238E27FC236}">
                  <a16:creationId xmlns:a16="http://schemas.microsoft.com/office/drawing/2014/main" id="{377A09D9-4586-45E0-A012-68CACE599A93}"/>
                </a:ext>
              </a:extLst>
            </p:cNvPr>
            <p:cNvSpPr txBox="1"/>
            <p:nvPr/>
          </p:nvSpPr>
          <p:spPr>
            <a:xfrm>
              <a:off x="6154023" y="2629671"/>
              <a:ext cx="736740" cy="461665"/>
            </a:xfrm>
            <a:prstGeom prst="rect">
              <a:avLst/>
            </a:prstGeom>
            <a:noFill/>
          </p:spPr>
          <p:txBody>
            <a:bodyPr wrap="square" rtlCol="0">
              <a:spAutoFit/>
            </a:bodyPr>
            <a:lstStyle/>
            <a:p>
              <a:pPr algn="ctr"/>
              <a:r>
                <a:rPr lang="fr-FR" sz="1200" b="1">
                  <a:solidFill>
                    <a:srgbClr val="29235C"/>
                  </a:solidFill>
                </a:rPr>
                <a:t>Base de données</a:t>
              </a:r>
            </a:p>
          </p:txBody>
        </p:sp>
        <p:sp>
          <p:nvSpPr>
            <p:cNvPr id="16" name="ZoneTexte 15">
              <a:extLst>
                <a:ext uri="{FF2B5EF4-FFF2-40B4-BE49-F238E27FC236}">
                  <a16:creationId xmlns:a16="http://schemas.microsoft.com/office/drawing/2014/main" id="{5559AF5C-4908-42FD-99A6-1AD9209AE1A7}"/>
                </a:ext>
              </a:extLst>
            </p:cNvPr>
            <p:cNvSpPr txBox="1"/>
            <p:nvPr/>
          </p:nvSpPr>
          <p:spPr>
            <a:xfrm>
              <a:off x="7172575" y="2629671"/>
              <a:ext cx="1039263" cy="461665"/>
            </a:xfrm>
            <a:prstGeom prst="rect">
              <a:avLst/>
            </a:prstGeom>
            <a:noFill/>
          </p:spPr>
          <p:txBody>
            <a:bodyPr wrap="square" rtlCol="0">
              <a:spAutoFit/>
            </a:bodyPr>
            <a:lstStyle/>
            <a:p>
              <a:pPr algn="ctr"/>
              <a:r>
                <a:rPr lang="fr-FR" sz="1200" b="1">
                  <a:solidFill>
                    <a:srgbClr val="29235C"/>
                  </a:solidFill>
                </a:rPr>
                <a:t>Couche</a:t>
              </a:r>
            </a:p>
            <a:p>
              <a:pPr algn="ctr"/>
              <a:r>
                <a:rPr lang="fr-FR" sz="1200" b="1">
                  <a:solidFill>
                    <a:srgbClr val="29235C"/>
                  </a:solidFill>
                </a:rPr>
                <a:t>« Territoire »</a:t>
              </a:r>
            </a:p>
          </p:txBody>
        </p:sp>
        <p:sp>
          <p:nvSpPr>
            <p:cNvPr id="19" name="ZoneTexte 18">
              <a:extLst>
                <a:ext uri="{FF2B5EF4-FFF2-40B4-BE49-F238E27FC236}">
                  <a16:creationId xmlns:a16="http://schemas.microsoft.com/office/drawing/2014/main" id="{285480A3-816B-4AC2-9CDD-38B21BB3D0DA}"/>
                </a:ext>
              </a:extLst>
            </p:cNvPr>
            <p:cNvSpPr txBox="1"/>
            <p:nvPr/>
          </p:nvSpPr>
          <p:spPr>
            <a:xfrm>
              <a:off x="8336787" y="2623506"/>
              <a:ext cx="1098569" cy="461665"/>
            </a:xfrm>
            <a:prstGeom prst="rect">
              <a:avLst/>
            </a:prstGeom>
            <a:noFill/>
          </p:spPr>
          <p:txBody>
            <a:bodyPr wrap="square" rtlCol="0">
              <a:spAutoFit/>
            </a:bodyPr>
            <a:lstStyle/>
            <a:p>
              <a:pPr algn="ctr"/>
              <a:r>
                <a:rPr lang="fr-FR" sz="1200" b="1">
                  <a:solidFill>
                    <a:srgbClr val="29235C"/>
                  </a:solidFill>
                </a:rPr>
                <a:t>Couche</a:t>
              </a:r>
            </a:p>
            <a:p>
              <a:pPr algn="ctr"/>
              <a:r>
                <a:rPr lang="fr-FR" sz="1200" b="1">
                  <a:solidFill>
                    <a:srgbClr val="29235C"/>
                  </a:solidFill>
                </a:rPr>
                <a:t>« commune »</a:t>
              </a:r>
            </a:p>
          </p:txBody>
        </p:sp>
        <p:sp>
          <p:nvSpPr>
            <p:cNvPr id="25" name="ZoneTexte 24">
              <a:extLst>
                <a:ext uri="{FF2B5EF4-FFF2-40B4-BE49-F238E27FC236}">
                  <a16:creationId xmlns:a16="http://schemas.microsoft.com/office/drawing/2014/main" id="{3365CE58-AB23-41A7-804C-04353D037A56}"/>
                </a:ext>
              </a:extLst>
            </p:cNvPr>
            <p:cNvSpPr txBox="1"/>
            <p:nvPr/>
          </p:nvSpPr>
          <p:spPr>
            <a:xfrm>
              <a:off x="9560306" y="2623506"/>
              <a:ext cx="1039263" cy="461665"/>
            </a:xfrm>
            <a:prstGeom prst="rect">
              <a:avLst/>
            </a:prstGeom>
            <a:noFill/>
          </p:spPr>
          <p:txBody>
            <a:bodyPr wrap="square" rtlCol="0">
              <a:spAutoFit/>
            </a:bodyPr>
            <a:lstStyle/>
            <a:p>
              <a:pPr algn="ctr"/>
              <a:r>
                <a:rPr lang="fr-FR" sz="1200" b="1">
                  <a:solidFill>
                    <a:srgbClr val="29235C"/>
                  </a:solidFill>
                </a:rPr>
                <a:t>Couche</a:t>
              </a:r>
            </a:p>
            <a:p>
              <a:pPr algn="ctr"/>
              <a:r>
                <a:rPr lang="fr-FR" sz="1200" b="1">
                  <a:solidFill>
                    <a:srgbClr val="29235C"/>
                  </a:solidFill>
                </a:rPr>
                <a:t>« IRIS »</a:t>
              </a:r>
            </a:p>
          </p:txBody>
        </p:sp>
        <p:sp>
          <p:nvSpPr>
            <p:cNvPr id="34" name="ZoneTexte 33">
              <a:extLst>
                <a:ext uri="{FF2B5EF4-FFF2-40B4-BE49-F238E27FC236}">
                  <a16:creationId xmlns:a16="http://schemas.microsoft.com/office/drawing/2014/main" id="{AE8DE2D6-3EE0-43EA-B051-D85B19EB91A7}"/>
                </a:ext>
              </a:extLst>
            </p:cNvPr>
            <p:cNvSpPr txBox="1"/>
            <p:nvPr/>
          </p:nvSpPr>
          <p:spPr>
            <a:xfrm>
              <a:off x="9522308" y="5191361"/>
              <a:ext cx="1186282" cy="461665"/>
            </a:xfrm>
            <a:prstGeom prst="rect">
              <a:avLst/>
            </a:prstGeom>
            <a:noFill/>
          </p:spPr>
          <p:txBody>
            <a:bodyPr wrap="square" rtlCol="0">
              <a:spAutoFit/>
            </a:bodyPr>
            <a:lstStyle/>
            <a:p>
              <a:pPr algn="ctr"/>
              <a:r>
                <a:rPr lang="fr-FR" sz="1200" b="1">
                  <a:solidFill>
                    <a:srgbClr val="29235C"/>
                  </a:solidFill>
                </a:rPr>
                <a:t>Hiérarchisation des données</a:t>
              </a:r>
            </a:p>
          </p:txBody>
        </p:sp>
        <p:sp>
          <p:nvSpPr>
            <p:cNvPr id="35" name="ZoneTexte 34">
              <a:extLst>
                <a:ext uri="{FF2B5EF4-FFF2-40B4-BE49-F238E27FC236}">
                  <a16:creationId xmlns:a16="http://schemas.microsoft.com/office/drawing/2014/main" id="{13DC42E5-59CD-4B16-AA5D-426383E0C3A4}"/>
                </a:ext>
              </a:extLst>
            </p:cNvPr>
            <p:cNvSpPr txBox="1"/>
            <p:nvPr/>
          </p:nvSpPr>
          <p:spPr>
            <a:xfrm>
              <a:off x="7590411" y="5466421"/>
              <a:ext cx="1701710" cy="461665"/>
            </a:xfrm>
            <a:prstGeom prst="rect">
              <a:avLst/>
            </a:prstGeom>
            <a:noFill/>
          </p:spPr>
          <p:txBody>
            <a:bodyPr wrap="square" rtlCol="0">
              <a:spAutoFit/>
            </a:bodyPr>
            <a:lstStyle/>
            <a:p>
              <a:pPr algn="ctr"/>
              <a:r>
                <a:rPr lang="fr-FR" sz="1200" b="1">
                  <a:solidFill>
                    <a:srgbClr val="29235C"/>
                  </a:solidFill>
                </a:rPr>
                <a:t>Tables thématiques:</a:t>
              </a:r>
            </a:p>
            <a:p>
              <a:pPr algn="ctr"/>
              <a:r>
                <a:rPr lang="fr-FR" sz="1200" b="1">
                  <a:solidFill>
                    <a:srgbClr val="29235C"/>
                  </a:solidFill>
                </a:rPr>
                <a:t>CSP, âge, population, …</a:t>
              </a:r>
            </a:p>
          </p:txBody>
        </p:sp>
        <p:sp>
          <p:nvSpPr>
            <p:cNvPr id="36" name="ZoneTexte 35">
              <a:extLst>
                <a:ext uri="{FF2B5EF4-FFF2-40B4-BE49-F238E27FC236}">
                  <a16:creationId xmlns:a16="http://schemas.microsoft.com/office/drawing/2014/main" id="{2FB7B021-ED05-45CE-AF59-8DB1F7E04551}"/>
                </a:ext>
              </a:extLst>
            </p:cNvPr>
            <p:cNvSpPr txBox="1"/>
            <p:nvPr/>
          </p:nvSpPr>
          <p:spPr>
            <a:xfrm>
              <a:off x="5729533" y="5191361"/>
              <a:ext cx="1701710" cy="461665"/>
            </a:xfrm>
            <a:prstGeom prst="rect">
              <a:avLst/>
            </a:prstGeom>
            <a:noFill/>
          </p:spPr>
          <p:txBody>
            <a:bodyPr wrap="square" rtlCol="0">
              <a:spAutoFit/>
            </a:bodyPr>
            <a:lstStyle/>
            <a:p>
              <a:pPr algn="ctr"/>
              <a:r>
                <a:rPr lang="fr-FR" sz="1200" b="1">
                  <a:solidFill>
                    <a:srgbClr val="29235C"/>
                  </a:solidFill>
                </a:rPr>
                <a:t>Tables thématiques:</a:t>
              </a:r>
            </a:p>
            <a:p>
              <a:pPr algn="ctr"/>
              <a:r>
                <a:rPr lang="fr-FR" sz="1200" b="1">
                  <a:solidFill>
                    <a:srgbClr val="29235C"/>
                  </a:solidFill>
                </a:rPr>
                <a:t>CSP, âge, population, …</a:t>
              </a:r>
            </a:p>
          </p:txBody>
        </p:sp>
      </p:grpSp>
    </p:spTree>
    <p:extLst>
      <p:ext uri="{BB962C8B-B14F-4D97-AF65-F5344CB8AC3E}">
        <p14:creationId xmlns:p14="http://schemas.microsoft.com/office/powerpoint/2010/main" val="182957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B6B7-4BE7-5C39-7577-78CCCF30219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D7D5F7-2D0A-5F59-AC71-B4C87E0B9B7D}"/>
              </a:ext>
            </a:extLst>
          </p:cNvPr>
          <p:cNvSpPr>
            <a:spLocks noGrp="1"/>
          </p:cNvSpPr>
          <p:nvPr>
            <p:ph type="body" sz="quarter" idx="10"/>
          </p:nvPr>
        </p:nvSpPr>
        <p:spPr/>
        <p:txBody>
          <a:bodyPr lIns="91440" tIns="45720" rIns="91440" bIns="45720" anchor="t"/>
          <a:lstStyle/>
          <a:p>
            <a:pPr marL="48895"/>
            <a:r>
              <a:rPr lang="fr-FR">
                <a:latin typeface="TT Commons"/>
              </a:rPr>
              <a:t>Utilisations potentielles</a:t>
            </a:r>
            <a:endParaRPr lang="en-US"/>
          </a:p>
        </p:txBody>
      </p:sp>
      <p:sp>
        <p:nvSpPr>
          <p:cNvPr id="3" name="Espace réservé du texte 2">
            <a:extLst>
              <a:ext uri="{FF2B5EF4-FFF2-40B4-BE49-F238E27FC236}">
                <a16:creationId xmlns:a16="http://schemas.microsoft.com/office/drawing/2014/main" id="{0229FD2D-0FD3-97CF-CFA2-2ABC23DC20F7}"/>
              </a:ext>
            </a:extLst>
          </p:cNvPr>
          <p:cNvSpPr>
            <a:spLocks noGrp="1"/>
          </p:cNvSpPr>
          <p:nvPr>
            <p:ph type="body" sz="quarter" idx="11"/>
          </p:nvPr>
        </p:nvSpPr>
        <p:spPr/>
        <p:txBody>
          <a:bodyPr/>
          <a:lstStyle/>
          <a:p>
            <a:r>
              <a:rPr lang="fr-FR"/>
              <a:t>Le SIG à travers ses données structurantes</a:t>
            </a:r>
          </a:p>
        </p:txBody>
      </p:sp>
      <p:sp>
        <p:nvSpPr>
          <p:cNvPr id="4" name="ZoneTexte 3">
            <a:extLst>
              <a:ext uri="{FF2B5EF4-FFF2-40B4-BE49-F238E27FC236}">
                <a16:creationId xmlns:a16="http://schemas.microsoft.com/office/drawing/2014/main" id="{B05B4FD5-D796-50F2-2A40-F1BE948E8119}"/>
              </a:ext>
            </a:extLst>
          </p:cNvPr>
          <p:cNvSpPr txBox="1"/>
          <p:nvPr/>
        </p:nvSpPr>
        <p:spPr>
          <a:xfrm>
            <a:off x="1062568" y="1371810"/>
            <a:ext cx="5033432" cy="4339650"/>
          </a:xfrm>
          <a:prstGeom prst="rect">
            <a:avLst/>
          </a:prstGeom>
          <a:noFill/>
        </p:spPr>
        <p:txBody>
          <a:bodyPr wrap="square" lIns="91440" tIns="45720" rIns="91440" bIns="45720" anchor="t">
            <a:spAutoFit/>
          </a:bodyPr>
          <a:lstStyle/>
          <a:p>
            <a:r>
              <a:rPr lang="fr-FR" sz="1600">
                <a:solidFill>
                  <a:srgbClr val="29235C"/>
                </a:solidFill>
                <a:ea typeface="Calibri"/>
                <a:cs typeface="Calibri"/>
              </a:rPr>
              <a:t>URBANISME &amp; AMENAGEMENT DU TERRITOIRE</a:t>
            </a:r>
          </a:p>
          <a:p>
            <a:pPr marL="285750" indent="-285750">
              <a:buFont typeface="Arial" panose="020B0604020202020204" pitchFamily="34" charset="0"/>
              <a:buChar char="•"/>
            </a:pPr>
            <a:r>
              <a:rPr lang="fr-FR" sz="1600">
                <a:solidFill>
                  <a:srgbClr val="29235C"/>
                </a:solidFill>
                <a:ea typeface="Calibri"/>
                <a:cs typeface="Calibri"/>
              </a:rPr>
              <a:t>Consultation du </a:t>
            </a:r>
            <a:r>
              <a:rPr lang="fr-FR" sz="1600" b="1">
                <a:solidFill>
                  <a:srgbClr val="CA9E67"/>
                </a:solidFill>
                <a:ea typeface="Calibri"/>
                <a:cs typeface="Calibri"/>
              </a:rPr>
              <a:t>cadastre</a:t>
            </a:r>
            <a:r>
              <a:rPr lang="fr-FR" sz="1600">
                <a:solidFill>
                  <a:srgbClr val="29235C"/>
                </a:solidFill>
                <a:ea typeface="Calibri"/>
                <a:cs typeface="Calibri"/>
              </a:rPr>
              <a:t> en temps réel.</a:t>
            </a:r>
          </a:p>
          <a:p>
            <a:pPr marL="285750" indent="-285750">
              <a:buFont typeface="Arial" panose="020B0604020202020204" pitchFamily="34" charset="0"/>
              <a:buChar char="•"/>
            </a:pPr>
            <a:r>
              <a:rPr lang="fr-FR" sz="1600">
                <a:solidFill>
                  <a:srgbClr val="29235C"/>
                </a:solidFill>
                <a:ea typeface="Calibri"/>
                <a:cs typeface="Calibri"/>
              </a:rPr>
              <a:t>Superposition </a:t>
            </a:r>
            <a:r>
              <a:rPr lang="fr-FR" sz="1600" b="1">
                <a:solidFill>
                  <a:srgbClr val="CA9E67"/>
                </a:solidFill>
                <a:ea typeface="Calibri"/>
                <a:cs typeface="Calibri"/>
              </a:rPr>
              <a:t>PLU et Zonages</a:t>
            </a:r>
            <a:r>
              <a:rPr lang="fr-FR" sz="1600">
                <a:solidFill>
                  <a:srgbClr val="29235C"/>
                </a:solidFill>
                <a:ea typeface="Calibri"/>
                <a:cs typeface="Calibri"/>
              </a:rPr>
              <a:t>.</a:t>
            </a:r>
          </a:p>
          <a:p>
            <a:pPr marL="285750" indent="-285750">
              <a:buFont typeface="Arial" panose="020B0604020202020204" pitchFamily="34" charset="0"/>
              <a:buChar char="•"/>
            </a:pPr>
            <a:r>
              <a:rPr lang="fr-FR" sz="1600">
                <a:solidFill>
                  <a:srgbClr val="29235C"/>
                </a:solidFill>
                <a:ea typeface="Calibri"/>
                <a:cs typeface="Calibri"/>
              </a:rPr>
              <a:t>Mesures précises pour projets.</a:t>
            </a:r>
          </a:p>
          <a:p>
            <a:r>
              <a:rPr lang="fr-FR" sz="1600">
                <a:solidFill>
                  <a:srgbClr val="29235C"/>
                </a:solidFill>
                <a:ea typeface="Calibri"/>
                <a:cs typeface="Calibri"/>
              </a:rPr>
              <a:t>SPORT</a:t>
            </a:r>
          </a:p>
          <a:p>
            <a:pPr marL="285750" indent="-285750">
              <a:buFont typeface="Arial" panose="020B0604020202020204" pitchFamily="34" charset="0"/>
              <a:buChar char="•"/>
            </a:pPr>
            <a:r>
              <a:rPr lang="fr-FR" sz="1600" b="1">
                <a:solidFill>
                  <a:srgbClr val="CA9E67"/>
                </a:solidFill>
                <a:ea typeface="Calibri"/>
                <a:cs typeface="Calibri"/>
              </a:rPr>
              <a:t>Cartographier</a:t>
            </a:r>
            <a:r>
              <a:rPr lang="fr-FR" sz="1600">
                <a:solidFill>
                  <a:srgbClr val="29235C"/>
                </a:solidFill>
                <a:ea typeface="Calibri"/>
                <a:cs typeface="Calibri"/>
              </a:rPr>
              <a:t> les équipements sportifs.</a:t>
            </a:r>
          </a:p>
          <a:p>
            <a:r>
              <a:rPr lang="fr-FR" sz="1600">
                <a:solidFill>
                  <a:srgbClr val="29235C"/>
                </a:solidFill>
                <a:ea typeface="Calibri"/>
                <a:cs typeface="Calibri"/>
              </a:rPr>
              <a:t>EDUCATION</a:t>
            </a:r>
          </a:p>
          <a:p>
            <a:pPr marL="285750" indent="-285750">
              <a:buFont typeface="Arial" panose="020B0604020202020204" pitchFamily="34" charset="0"/>
              <a:buChar char="•"/>
            </a:pPr>
            <a:r>
              <a:rPr lang="fr-FR" sz="1600">
                <a:solidFill>
                  <a:srgbClr val="29235C"/>
                </a:solidFill>
                <a:ea typeface="Calibri"/>
                <a:cs typeface="Calibri"/>
              </a:rPr>
              <a:t>Suivi des bâtiments d’enseignement et d’enfance.</a:t>
            </a:r>
          </a:p>
          <a:p>
            <a:pPr marL="285750" indent="-285750">
              <a:buFont typeface="Arial" panose="020B0604020202020204" pitchFamily="34" charset="0"/>
              <a:buChar char="•"/>
            </a:pPr>
            <a:r>
              <a:rPr lang="fr-FR" sz="1600">
                <a:solidFill>
                  <a:srgbClr val="29235C"/>
                </a:solidFill>
                <a:ea typeface="Calibri"/>
                <a:cs typeface="Calibri"/>
              </a:rPr>
              <a:t>Appartenance secteur d’établissement.</a:t>
            </a:r>
          </a:p>
          <a:p>
            <a:r>
              <a:rPr lang="fr-FR" sz="1600">
                <a:solidFill>
                  <a:srgbClr val="29235C"/>
                </a:solidFill>
                <a:ea typeface="Calibri"/>
                <a:cs typeface="Calibri"/>
              </a:rPr>
              <a:t>CCAS</a:t>
            </a:r>
          </a:p>
          <a:p>
            <a:pPr marL="285750" indent="-285750">
              <a:buFont typeface="Arial" panose="020B0604020202020204" pitchFamily="34" charset="0"/>
              <a:buChar char="•"/>
            </a:pPr>
            <a:r>
              <a:rPr lang="fr-FR" sz="1600" b="1">
                <a:solidFill>
                  <a:srgbClr val="CA9E67"/>
                </a:solidFill>
                <a:ea typeface="Calibri"/>
                <a:cs typeface="Calibri"/>
              </a:rPr>
              <a:t>Répertoire parc locatif social</a:t>
            </a:r>
            <a:r>
              <a:rPr lang="fr-FR" sz="1600">
                <a:solidFill>
                  <a:srgbClr val="29235C"/>
                </a:solidFill>
                <a:ea typeface="Calibri"/>
                <a:cs typeface="Calibri"/>
              </a:rPr>
              <a:t>.</a:t>
            </a:r>
          </a:p>
          <a:p>
            <a:pPr marL="285750" indent="-285750">
              <a:buFont typeface="Arial" panose="020B0604020202020204" pitchFamily="34" charset="0"/>
              <a:buChar char="•"/>
            </a:pPr>
            <a:r>
              <a:rPr lang="fr-FR" sz="1600" b="1">
                <a:solidFill>
                  <a:srgbClr val="CA9E67"/>
                </a:solidFill>
                <a:ea typeface="Calibri"/>
                <a:cs typeface="Calibri"/>
              </a:rPr>
              <a:t>Logements par adresse et densité</a:t>
            </a:r>
            <a:r>
              <a:rPr lang="fr-FR" sz="1600">
                <a:solidFill>
                  <a:srgbClr val="29235C"/>
                </a:solidFill>
                <a:ea typeface="Calibri"/>
                <a:cs typeface="Calibri"/>
              </a:rPr>
              <a:t>.</a:t>
            </a:r>
          </a:p>
          <a:p>
            <a:r>
              <a:rPr lang="fr-FR" sz="1600">
                <a:solidFill>
                  <a:srgbClr val="29235C"/>
                </a:solidFill>
                <a:ea typeface="Calibri"/>
                <a:cs typeface="Calibri"/>
              </a:rPr>
              <a:t>TRAVAUX &amp; EQUIPEMENTS PUBLICS</a:t>
            </a:r>
          </a:p>
          <a:p>
            <a:pPr marL="285750" indent="-285750">
              <a:buFont typeface="Arial" panose="020B0604020202020204" pitchFamily="34" charset="0"/>
              <a:buChar char="•"/>
            </a:pPr>
            <a:r>
              <a:rPr lang="fr-FR" sz="1600" b="1">
                <a:solidFill>
                  <a:srgbClr val="CA9E67"/>
                </a:solidFill>
                <a:ea typeface="Calibri"/>
                <a:cs typeface="Calibri"/>
              </a:rPr>
              <a:t>Gestion</a:t>
            </a:r>
            <a:r>
              <a:rPr lang="fr-FR" sz="1600">
                <a:solidFill>
                  <a:srgbClr val="29235C"/>
                </a:solidFill>
                <a:ea typeface="Calibri"/>
                <a:cs typeface="Calibri"/>
              </a:rPr>
              <a:t> des réseaux : Cartographier l’eau, assainissement, éclairage.</a:t>
            </a:r>
          </a:p>
          <a:p>
            <a:pPr marL="285750" indent="-285750">
              <a:buFont typeface="Arial" panose="020B0604020202020204" pitchFamily="34" charset="0"/>
              <a:buChar char="•"/>
            </a:pPr>
            <a:r>
              <a:rPr lang="fr-FR" sz="1600" b="1">
                <a:solidFill>
                  <a:srgbClr val="CA9E67"/>
                </a:solidFill>
                <a:ea typeface="Calibri"/>
                <a:cs typeface="Calibri"/>
              </a:rPr>
              <a:t>Planification</a:t>
            </a:r>
            <a:r>
              <a:rPr lang="fr-FR" sz="1600">
                <a:solidFill>
                  <a:srgbClr val="29235C"/>
                </a:solidFill>
                <a:ea typeface="Calibri"/>
                <a:cs typeface="Calibri"/>
              </a:rPr>
              <a:t> de voirie.</a:t>
            </a:r>
          </a:p>
          <a:p>
            <a:pPr marL="285750" indent="-285750">
              <a:buFont typeface="Arial" panose="020B0604020202020204" pitchFamily="34" charset="0"/>
              <a:buChar char="•"/>
            </a:pPr>
            <a:r>
              <a:rPr lang="fr-FR" sz="1600" b="1">
                <a:solidFill>
                  <a:srgbClr val="CA9E67"/>
                </a:solidFill>
                <a:ea typeface="Calibri"/>
                <a:cs typeface="Calibri"/>
              </a:rPr>
              <a:t>Optimisation</a:t>
            </a:r>
            <a:r>
              <a:rPr lang="fr-FR" sz="1600">
                <a:solidFill>
                  <a:srgbClr val="29235C"/>
                </a:solidFill>
                <a:ea typeface="Calibri"/>
                <a:cs typeface="Calibri"/>
              </a:rPr>
              <a:t> des espaces publics.</a:t>
            </a:r>
          </a:p>
        </p:txBody>
      </p:sp>
      <p:pic>
        <p:nvPicPr>
          <p:cNvPr id="1026" name="Picture 2">
            <a:extLst>
              <a:ext uri="{FF2B5EF4-FFF2-40B4-BE49-F238E27FC236}">
                <a16:creationId xmlns:a16="http://schemas.microsoft.com/office/drawing/2014/main" id="{27BDB565-1398-1E96-FF26-52751685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29" y="1371809"/>
            <a:ext cx="4337594" cy="44014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9E041F5-70DF-8DAD-83BF-23DB42214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1434" y="2214491"/>
            <a:ext cx="1297973" cy="31800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476C24B-2BFB-4EA1-DA7A-F51139BAC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1435" y="5486191"/>
            <a:ext cx="1297973" cy="28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81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D1A2CB-47EA-4252-B113-58305F8C5ED5}"/>
              </a:ext>
            </a:extLst>
          </p:cNvPr>
          <p:cNvSpPr>
            <a:spLocks noGrp="1"/>
          </p:cNvSpPr>
          <p:nvPr>
            <p:ph type="body" sz="quarter" idx="10"/>
          </p:nvPr>
        </p:nvSpPr>
        <p:spPr>
          <a:xfrm>
            <a:off x="1062568" y="555048"/>
            <a:ext cx="9413082" cy="528685"/>
          </a:xfrm>
        </p:spPr>
        <p:txBody>
          <a:bodyPr/>
          <a:lstStyle/>
          <a:p>
            <a:r>
              <a:rPr lang="fr-FR"/>
              <a:t>En quoi c’est si différent d’une carte normale ?</a:t>
            </a:r>
          </a:p>
        </p:txBody>
      </p:sp>
      <p:sp>
        <p:nvSpPr>
          <p:cNvPr id="3" name="Espace réservé du texte 2">
            <a:extLst>
              <a:ext uri="{FF2B5EF4-FFF2-40B4-BE49-F238E27FC236}">
                <a16:creationId xmlns:a16="http://schemas.microsoft.com/office/drawing/2014/main" id="{D4C7C22C-3AAC-4F3F-865A-EDAAEE4F8ED5}"/>
              </a:ext>
            </a:extLst>
          </p:cNvPr>
          <p:cNvSpPr>
            <a:spLocks noGrp="1"/>
          </p:cNvSpPr>
          <p:nvPr>
            <p:ph type="body" sz="quarter" idx="11"/>
          </p:nvPr>
        </p:nvSpPr>
        <p:spPr/>
        <p:txBody>
          <a:bodyPr/>
          <a:lstStyle/>
          <a:p>
            <a:r>
              <a:rPr lang="fr-FR"/>
              <a:t>La Dataviz fait son entrée à l’Observatoire</a:t>
            </a:r>
          </a:p>
          <a:p>
            <a:endParaRPr lang="fr-FR"/>
          </a:p>
        </p:txBody>
      </p:sp>
      <p:sp>
        <p:nvSpPr>
          <p:cNvPr id="10" name="Espace réservé du numéro de diapositive 9">
            <a:extLst>
              <a:ext uri="{FF2B5EF4-FFF2-40B4-BE49-F238E27FC236}">
                <a16:creationId xmlns:a16="http://schemas.microsoft.com/office/drawing/2014/main" id="{9851E4F6-28B4-4190-AE5C-E9DED8BE7E8A}"/>
              </a:ext>
            </a:extLst>
          </p:cNvPr>
          <p:cNvSpPr>
            <a:spLocks noGrp="1"/>
          </p:cNvSpPr>
          <p:nvPr>
            <p:ph type="sldNum" sz="quarter" idx="18"/>
          </p:nvPr>
        </p:nvSpPr>
        <p:spPr/>
        <p:txBody>
          <a:bodyPr/>
          <a:lstStyle/>
          <a:p>
            <a:fld id="{857FF7D6-E59C-4650-B8B2-380E42AF34FE}" type="slidenum">
              <a:rPr lang="fr-FR" smtClean="0">
                <a:latin typeface="TT Commons" panose="02000506030000020004" pitchFamily="2" charset="77"/>
              </a:rPr>
              <a:pPr/>
              <a:t>20</a:t>
            </a:fld>
            <a:endParaRPr lang="fr-FR">
              <a:latin typeface="TT Commons" panose="02000506030000020004" pitchFamily="2" charset="77"/>
            </a:endParaRPr>
          </a:p>
        </p:txBody>
      </p:sp>
      <p:sp>
        <p:nvSpPr>
          <p:cNvPr id="11" name="ZoneTexte 10">
            <a:extLst>
              <a:ext uri="{FF2B5EF4-FFF2-40B4-BE49-F238E27FC236}">
                <a16:creationId xmlns:a16="http://schemas.microsoft.com/office/drawing/2014/main" id="{59CA41A8-1F69-47F8-B25B-554A04F69099}"/>
              </a:ext>
            </a:extLst>
          </p:cNvPr>
          <p:cNvSpPr txBox="1"/>
          <p:nvPr/>
        </p:nvSpPr>
        <p:spPr>
          <a:xfrm>
            <a:off x="310718" y="1482570"/>
            <a:ext cx="11236171" cy="877163"/>
          </a:xfrm>
          <a:prstGeom prst="rect">
            <a:avLst/>
          </a:prstGeom>
          <a:noFill/>
        </p:spPr>
        <p:txBody>
          <a:bodyPr wrap="square" rtlCol="0">
            <a:spAutoFit/>
          </a:bodyPr>
          <a:lstStyle/>
          <a:p>
            <a:pPr algn="just"/>
            <a:r>
              <a:rPr lang="fr-FR" sz="1700">
                <a:solidFill>
                  <a:srgbClr val="29235C"/>
                </a:solidFill>
              </a:rPr>
              <a:t>Pour construire une carte « standard », nous utilisons des tables de données. Elles sont semblables à des tableurs Excel et contiennent les coordonnées géographiques de chaque élément afin de les représenter spatialement. C’est une représentation unidimensionnelle qui ne permet pas ou peu d’interagir avec les données.</a:t>
            </a:r>
          </a:p>
        </p:txBody>
      </p:sp>
      <p:pic>
        <p:nvPicPr>
          <p:cNvPr id="1026" name="Picture 2" descr="Comment fonctionne le forage ? - bp Superfioul - Revendeurs ...">
            <a:extLst>
              <a:ext uri="{FF2B5EF4-FFF2-40B4-BE49-F238E27FC236}">
                <a16:creationId xmlns:a16="http://schemas.microsoft.com/office/drawing/2014/main" id="{266FFF5D-8DE0-4349-B9FE-C1B3402A1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240" y="2503503"/>
            <a:ext cx="5124649" cy="342326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B0E417D7-C12B-4EA4-98CA-DAE2EDF01EC4}"/>
              </a:ext>
            </a:extLst>
          </p:cNvPr>
          <p:cNvSpPr txBox="1"/>
          <p:nvPr/>
        </p:nvSpPr>
        <p:spPr>
          <a:xfrm>
            <a:off x="310718" y="2503503"/>
            <a:ext cx="6013882" cy="2970044"/>
          </a:xfrm>
          <a:prstGeom prst="rect">
            <a:avLst/>
          </a:prstGeom>
          <a:noFill/>
        </p:spPr>
        <p:txBody>
          <a:bodyPr wrap="square" rtlCol="0">
            <a:spAutoFit/>
          </a:bodyPr>
          <a:lstStyle/>
          <a:p>
            <a:pPr algn="just"/>
            <a:r>
              <a:rPr lang="fr-FR" sz="1700" b="1">
                <a:solidFill>
                  <a:srgbClr val="29235C"/>
                </a:solidFill>
              </a:rPr>
              <a:t>C’est tout l’intérêt d’un tableau de bord !</a:t>
            </a:r>
          </a:p>
          <a:p>
            <a:pPr algn="just"/>
            <a:endParaRPr lang="fr-FR" sz="1700">
              <a:solidFill>
                <a:srgbClr val="29235C"/>
              </a:solidFill>
            </a:endParaRPr>
          </a:p>
          <a:p>
            <a:pPr algn="just"/>
            <a:r>
              <a:rPr lang="fr-FR" sz="1700">
                <a:solidFill>
                  <a:srgbClr val="29235C"/>
                </a:solidFill>
              </a:rPr>
              <a:t>Un territoire est composé de communes, elles-mêmes composées d’IRIS. Il est donc logique que les données à la commune ne soient finalement que la somme des données des IRIS qui la compose. </a:t>
            </a:r>
          </a:p>
          <a:p>
            <a:pPr algn="just"/>
            <a:endParaRPr lang="fr-FR" sz="1700">
              <a:solidFill>
                <a:srgbClr val="29235C"/>
              </a:solidFill>
            </a:endParaRPr>
          </a:p>
          <a:p>
            <a:pPr algn="just"/>
            <a:r>
              <a:rPr lang="fr-FR" sz="1700">
                <a:solidFill>
                  <a:srgbClr val="29235C"/>
                </a:solidFill>
              </a:rPr>
              <a:t>Lorsque des données sont mises en relation par un référentiel commun (par exemple l’IRIS) il devient alors possible pour un outil comme </a:t>
            </a:r>
            <a:r>
              <a:rPr lang="fr-FR" sz="1700" err="1">
                <a:solidFill>
                  <a:srgbClr val="29235C"/>
                </a:solidFill>
              </a:rPr>
              <a:t>GEOkey</a:t>
            </a:r>
            <a:r>
              <a:rPr lang="fr-FR" sz="1700">
                <a:solidFill>
                  <a:srgbClr val="29235C"/>
                </a:solidFill>
              </a:rPr>
              <a:t> de jouer sur les échelles de représentation.</a:t>
            </a:r>
          </a:p>
          <a:p>
            <a:pPr algn="just"/>
            <a:endParaRPr lang="fr-FR" sz="1700">
              <a:solidFill>
                <a:srgbClr val="29235C"/>
              </a:solidFill>
            </a:endParaRPr>
          </a:p>
          <a:p>
            <a:pPr algn="just"/>
            <a:r>
              <a:rPr lang="fr-FR" sz="1700">
                <a:solidFill>
                  <a:srgbClr val="29235C"/>
                </a:solidFill>
              </a:rPr>
              <a:t>On appelle cela : </a:t>
            </a:r>
            <a:r>
              <a:rPr lang="fr-FR" sz="1700" b="1">
                <a:solidFill>
                  <a:srgbClr val="29235C"/>
                </a:solidFill>
              </a:rPr>
              <a:t>le forage</a:t>
            </a:r>
            <a:endParaRPr lang="fr-FR" sz="1700">
              <a:solidFill>
                <a:srgbClr val="29235C"/>
              </a:solidFill>
            </a:endParaRPr>
          </a:p>
        </p:txBody>
      </p:sp>
    </p:spTree>
    <p:extLst>
      <p:ext uri="{BB962C8B-B14F-4D97-AF65-F5344CB8AC3E}">
        <p14:creationId xmlns:p14="http://schemas.microsoft.com/office/powerpoint/2010/main" val="32479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3A2D-E719-AB8E-FAD8-D40DB8F4ECC7}"/>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F135BE-C022-6C78-9DC3-0F69BC8DF307}"/>
              </a:ext>
            </a:extLst>
          </p:cNvPr>
          <p:cNvSpPr>
            <a:spLocks noGrp="1"/>
          </p:cNvSpPr>
          <p:nvPr>
            <p:ph type="body" sz="quarter" idx="10"/>
          </p:nvPr>
        </p:nvSpPr>
        <p:spPr>
          <a:xfrm>
            <a:off x="967580" y="1793695"/>
            <a:ext cx="9654798" cy="838200"/>
          </a:xfrm>
        </p:spPr>
        <p:txBody>
          <a:bodyPr lIns="91440" tIns="45720" rIns="91440" bIns="45720" anchor="t"/>
          <a:lstStyle/>
          <a:p>
            <a:pPr>
              <a:buFont typeface="+mj-lt"/>
              <a:buAutoNum type="arabicPeriod" startAt="2"/>
            </a:pPr>
            <a:r>
              <a:rPr lang="fr-FR">
                <a:latin typeface="Fancy Black"/>
              </a:rPr>
              <a:t>Ça peut vous intéresser</a:t>
            </a:r>
            <a:endParaRPr lang="fr-FR"/>
          </a:p>
        </p:txBody>
      </p:sp>
      <p:sp>
        <p:nvSpPr>
          <p:cNvPr id="3" name="Titre 2">
            <a:extLst>
              <a:ext uri="{FF2B5EF4-FFF2-40B4-BE49-F238E27FC236}">
                <a16:creationId xmlns:a16="http://schemas.microsoft.com/office/drawing/2014/main" id="{B731A818-0D8D-062C-923B-8AA0F45BED92}"/>
              </a:ext>
            </a:extLst>
          </p:cNvPr>
          <p:cNvSpPr>
            <a:spLocks noGrp="1"/>
          </p:cNvSpPr>
          <p:nvPr>
            <p:ph type="title"/>
          </p:nvPr>
        </p:nvSpPr>
        <p:spPr/>
        <p:txBody>
          <a:bodyPr/>
          <a:lstStyle/>
          <a:p>
            <a:r>
              <a:rPr lang="fr-FR"/>
              <a:t>Clic &amp; Data</a:t>
            </a:r>
          </a:p>
        </p:txBody>
      </p:sp>
    </p:spTree>
    <p:extLst>
      <p:ext uri="{BB962C8B-B14F-4D97-AF65-F5344CB8AC3E}">
        <p14:creationId xmlns:p14="http://schemas.microsoft.com/office/powerpoint/2010/main" val="188641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64E753-262C-4121-8398-AD038C62F55B}"/>
              </a:ext>
            </a:extLst>
          </p:cNvPr>
          <p:cNvSpPr>
            <a:spLocks noGrp="1"/>
          </p:cNvSpPr>
          <p:nvPr>
            <p:ph type="body" sz="quarter" idx="10"/>
          </p:nvPr>
        </p:nvSpPr>
        <p:spPr>
          <a:xfrm>
            <a:off x="1062568" y="555048"/>
            <a:ext cx="7060500" cy="528685"/>
          </a:xfrm>
        </p:spPr>
        <p:txBody>
          <a:bodyPr/>
          <a:lstStyle/>
          <a:p>
            <a:r>
              <a:rPr lang="fr-FR"/>
              <a:t>Un portrait interactif du territoire</a:t>
            </a:r>
          </a:p>
        </p:txBody>
      </p:sp>
      <p:sp>
        <p:nvSpPr>
          <p:cNvPr id="3" name="Espace réservé du texte 2">
            <a:extLst>
              <a:ext uri="{FF2B5EF4-FFF2-40B4-BE49-F238E27FC236}">
                <a16:creationId xmlns:a16="http://schemas.microsoft.com/office/drawing/2014/main" id="{2112F663-1DB9-404C-9903-DAB565F3FD79}"/>
              </a:ext>
            </a:extLst>
          </p:cNvPr>
          <p:cNvSpPr>
            <a:spLocks noGrp="1"/>
          </p:cNvSpPr>
          <p:nvPr>
            <p:ph type="body" sz="quarter" idx="11"/>
          </p:nvPr>
        </p:nvSpPr>
        <p:spPr/>
        <p:txBody>
          <a:bodyPr/>
          <a:lstStyle/>
          <a:p>
            <a:r>
              <a:rPr lang="fr-FR" err="1"/>
              <a:t>GEOKey</a:t>
            </a:r>
            <a:r>
              <a:rPr lang="fr-FR"/>
              <a:t> : et en vrai, ça donne quoi ?</a:t>
            </a:r>
          </a:p>
          <a:p>
            <a:endParaRPr lang="fr-FR"/>
          </a:p>
        </p:txBody>
      </p:sp>
      <p:sp>
        <p:nvSpPr>
          <p:cNvPr id="10" name="Espace réservé du numéro de diapositive 9">
            <a:extLst>
              <a:ext uri="{FF2B5EF4-FFF2-40B4-BE49-F238E27FC236}">
                <a16:creationId xmlns:a16="http://schemas.microsoft.com/office/drawing/2014/main" id="{7F96C716-F294-4673-9A8C-5D09E700D1E9}"/>
              </a:ext>
            </a:extLst>
          </p:cNvPr>
          <p:cNvSpPr>
            <a:spLocks noGrp="1"/>
          </p:cNvSpPr>
          <p:nvPr>
            <p:ph type="sldNum" sz="quarter" idx="18"/>
          </p:nvPr>
        </p:nvSpPr>
        <p:spPr/>
        <p:txBody>
          <a:bodyPr/>
          <a:lstStyle/>
          <a:p>
            <a:fld id="{857FF7D6-E59C-4650-B8B2-380E42AF34FE}" type="slidenum">
              <a:rPr lang="fr-FR" smtClean="0">
                <a:latin typeface="TT Commons" panose="02000506030000020004" pitchFamily="2" charset="77"/>
              </a:rPr>
              <a:pPr/>
              <a:t>22</a:t>
            </a:fld>
            <a:endParaRPr lang="fr-FR">
              <a:latin typeface="TT Commons" panose="02000506030000020004" pitchFamily="2" charset="77"/>
            </a:endParaRPr>
          </a:p>
        </p:txBody>
      </p:sp>
      <p:pic>
        <p:nvPicPr>
          <p:cNvPr id="2050" name="Picture 2">
            <a:extLst>
              <a:ext uri="{FF2B5EF4-FFF2-40B4-BE49-F238E27FC236}">
                <a16:creationId xmlns:a16="http://schemas.microsoft.com/office/drawing/2014/main" id="{77DFCB16-4C5B-400C-B426-9297AA2EB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99" y="1760297"/>
            <a:ext cx="6488929" cy="33374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BFC12BE-01B5-4C57-928A-A643D79F0841}"/>
              </a:ext>
            </a:extLst>
          </p:cNvPr>
          <p:cNvSpPr txBox="1"/>
          <p:nvPr/>
        </p:nvSpPr>
        <p:spPr>
          <a:xfrm>
            <a:off x="6915704" y="1685098"/>
            <a:ext cx="4793943" cy="3570208"/>
          </a:xfrm>
          <a:prstGeom prst="rect">
            <a:avLst/>
          </a:prstGeom>
          <a:noFill/>
        </p:spPr>
        <p:txBody>
          <a:bodyPr wrap="square" rtlCol="0">
            <a:spAutoFit/>
          </a:bodyPr>
          <a:lstStyle/>
          <a:p>
            <a:r>
              <a:rPr lang="fr-FR" b="1">
                <a:solidFill>
                  <a:srgbClr val="29235C"/>
                </a:solidFill>
              </a:rPr>
              <a:t>Les données</a:t>
            </a:r>
          </a:p>
          <a:p>
            <a:pPr marL="285750" indent="-285750">
              <a:buFont typeface="Arial" panose="020B0604020202020204" pitchFamily="34" charset="0"/>
              <a:buChar char="•"/>
            </a:pPr>
            <a:r>
              <a:rPr lang="fr-FR" sz="1700">
                <a:solidFill>
                  <a:srgbClr val="29235C"/>
                </a:solidFill>
              </a:rPr>
              <a:t>Recensement de l’INSEE (n-4)</a:t>
            </a:r>
          </a:p>
          <a:p>
            <a:pPr marL="285750" indent="-285750">
              <a:buFont typeface="Arial" panose="020B0604020202020204" pitchFamily="34" charset="0"/>
              <a:buChar char="•"/>
            </a:pPr>
            <a:r>
              <a:rPr lang="fr-FR" sz="1700">
                <a:solidFill>
                  <a:srgbClr val="29235C"/>
                </a:solidFill>
              </a:rPr>
              <a:t>A la commune et à l’IRIS</a:t>
            </a:r>
          </a:p>
          <a:p>
            <a:pPr marL="285750" indent="-285750">
              <a:buFont typeface="Arial" panose="020B0604020202020204" pitchFamily="34" charset="0"/>
              <a:buChar char="•"/>
            </a:pPr>
            <a:r>
              <a:rPr lang="fr-FR" sz="1700">
                <a:solidFill>
                  <a:srgbClr val="29235C"/>
                </a:solidFill>
              </a:rPr>
              <a:t>Mise à jour annuelle au mois de décembre</a:t>
            </a:r>
          </a:p>
          <a:p>
            <a:pPr marL="285750" indent="-285750">
              <a:buFont typeface="Arial" panose="020B0604020202020204" pitchFamily="34" charset="0"/>
              <a:buChar char="•"/>
            </a:pPr>
            <a:endParaRPr lang="fr-FR">
              <a:solidFill>
                <a:srgbClr val="29235C"/>
              </a:solidFill>
            </a:endParaRPr>
          </a:p>
          <a:p>
            <a:r>
              <a:rPr lang="fr-FR" b="1">
                <a:solidFill>
                  <a:srgbClr val="29235C"/>
                </a:solidFill>
              </a:rPr>
              <a:t>Composition</a:t>
            </a:r>
          </a:p>
          <a:p>
            <a:pPr marL="285750" indent="-285750">
              <a:buFont typeface="Arial" panose="020B0604020202020204" pitchFamily="34" charset="0"/>
              <a:buChar char="•"/>
            </a:pPr>
            <a:r>
              <a:rPr lang="fr-FR" sz="1700">
                <a:solidFill>
                  <a:srgbClr val="29235C"/>
                </a:solidFill>
              </a:rPr>
              <a:t>Tableaux de bords thématisés regroupant différents indicateurs socio-démographiques</a:t>
            </a:r>
          </a:p>
          <a:p>
            <a:pPr marL="285750" indent="-285750">
              <a:buFont typeface="Arial" panose="020B0604020202020204" pitchFamily="34" charset="0"/>
              <a:buChar char="•"/>
            </a:pPr>
            <a:endParaRPr lang="fr-FR">
              <a:solidFill>
                <a:srgbClr val="29235C"/>
              </a:solidFill>
            </a:endParaRPr>
          </a:p>
          <a:p>
            <a:r>
              <a:rPr lang="fr-FR" b="1">
                <a:solidFill>
                  <a:srgbClr val="29235C"/>
                </a:solidFill>
              </a:rPr>
              <a:t>But</a:t>
            </a:r>
          </a:p>
          <a:p>
            <a:pPr marL="285750" indent="-285750">
              <a:buFont typeface="Arial" panose="020B0604020202020204" pitchFamily="34" charset="0"/>
              <a:buChar char="•"/>
            </a:pPr>
            <a:r>
              <a:rPr lang="fr-FR" sz="1700">
                <a:solidFill>
                  <a:srgbClr val="29235C"/>
                </a:solidFill>
              </a:rPr>
              <a:t>Objectiver les grandes dynamiques territoriales</a:t>
            </a:r>
          </a:p>
          <a:p>
            <a:pPr marL="285750" indent="-285750">
              <a:buFont typeface="Arial" panose="020B0604020202020204" pitchFamily="34" charset="0"/>
              <a:buChar char="•"/>
            </a:pPr>
            <a:r>
              <a:rPr lang="fr-FR" sz="1700">
                <a:solidFill>
                  <a:srgbClr val="29235C"/>
                </a:solidFill>
              </a:rPr>
              <a:t>Evoluer pour explorer de nouvelles thématiques</a:t>
            </a:r>
          </a:p>
          <a:p>
            <a:pPr marL="285750" indent="-285750">
              <a:buFont typeface="Arial" panose="020B0604020202020204" pitchFamily="34" charset="0"/>
              <a:buChar char="•"/>
            </a:pPr>
            <a:r>
              <a:rPr lang="fr-FR" sz="1700">
                <a:solidFill>
                  <a:srgbClr val="29235C"/>
                </a:solidFill>
              </a:rPr>
              <a:t>S’adapter pour répondre aux besoins métier.</a:t>
            </a:r>
          </a:p>
        </p:txBody>
      </p:sp>
      <p:sp>
        <p:nvSpPr>
          <p:cNvPr id="4" name="TextBox 3">
            <a:extLst>
              <a:ext uri="{FF2B5EF4-FFF2-40B4-BE49-F238E27FC236}">
                <a16:creationId xmlns:a16="http://schemas.microsoft.com/office/drawing/2014/main" id="{EBAEA246-06A1-BAB2-4DCD-2F3424F99C2E}"/>
              </a:ext>
            </a:extLst>
          </p:cNvPr>
          <p:cNvSpPr txBox="1"/>
          <p:nvPr/>
        </p:nvSpPr>
        <p:spPr>
          <a:xfrm>
            <a:off x="1111250" y="5196416"/>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3"/>
              </a:rPr>
              <a:t>Clic &amp; Data</a:t>
            </a:r>
            <a:endParaRPr lang="en-US"/>
          </a:p>
        </p:txBody>
      </p:sp>
    </p:spTree>
    <p:extLst>
      <p:ext uri="{BB962C8B-B14F-4D97-AF65-F5344CB8AC3E}">
        <p14:creationId xmlns:p14="http://schemas.microsoft.com/office/powerpoint/2010/main" val="180938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0CB5-6DF5-8EE4-09D1-EFEFBE96BFF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7017A85-3E73-B569-3874-43AC15111E1D}"/>
              </a:ext>
            </a:extLst>
          </p:cNvPr>
          <p:cNvSpPr>
            <a:spLocks noGrp="1"/>
          </p:cNvSpPr>
          <p:nvPr>
            <p:ph type="body" sz="quarter" idx="10"/>
          </p:nvPr>
        </p:nvSpPr>
        <p:spPr>
          <a:xfrm>
            <a:off x="967580" y="1793695"/>
            <a:ext cx="9654798" cy="838200"/>
          </a:xfrm>
        </p:spPr>
        <p:txBody>
          <a:bodyPr lIns="91440" tIns="45720" rIns="91440" bIns="45720" anchor="t"/>
          <a:lstStyle/>
          <a:p>
            <a:pPr>
              <a:buFont typeface="+mj-lt"/>
              <a:buAutoNum type="arabicPeriod" startAt="2"/>
            </a:pPr>
            <a:r>
              <a:rPr lang="fr-FR">
                <a:latin typeface="Fancy Black"/>
              </a:rPr>
              <a:t>Ça peut vous intéresser</a:t>
            </a:r>
            <a:endParaRPr lang="fr-FR"/>
          </a:p>
        </p:txBody>
      </p:sp>
      <p:sp>
        <p:nvSpPr>
          <p:cNvPr id="3" name="Titre 2">
            <a:extLst>
              <a:ext uri="{FF2B5EF4-FFF2-40B4-BE49-F238E27FC236}">
                <a16:creationId xmlns:a16="http://schemas.microsoft.com/office/drawing/2014/main" id="{49CED464-1051-459B-7550-5344DBF8E440}"/>
              </a:ext>
            </a:extLst>
          </p:cNvPr>
          <p:cNvSpPr>
            <a:spLocks noGrp="1"/>
          </p:cNvSpPr>
          <p:nvPr>
            <p:ph type="title"/>
          </p:nvPr>
        </p:nvSpPr>
        <p:spPr/>
        <p:txBody>
          <a:bodyPr/>
          <a:lstStyle/>
          <a:p>
            <a:r>
              <a:rPr lang="fr-FR"/>
              <a:t>Application hygiène</a:t>
            </a:r>
          </a:p>
        </p:txBody>
      </p:sp>
    </p:spTree>
    <p:extLst>
      <p:ext uri="{BB962C8B-B14F-4D97-AF65-F5344CB8AC3E}">
        <p14:creationId xmlns:p14="http://schemas.microsoft.com/office/powerpoint/2010/main" val="3072738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0049DB4-2D9D-F045-9344-3DACA5C4FAB9}"/>
              </a:ext>
            </a:extLst>
          </p:cNvPr>
          <p:cNvSpPr>
            <a:spLocks noGrp="1"/>
          </p:cNvSpPr>
          <p:nvPr>
            <p:ph type="body" sz="quarter" idx="10"/>
          </p:nvPr>
        </p:nvSpPr>
        <p:spPr/>
        <p:txBody>
          <a:bodyPr/>
          <a:lstStyle/>
          <a:p>
            <a:r>
              <a:rPr lang="fr-FR"/>
              <a:t>Les données</a:t>
            </a:r>
          </a:p>
        </p:txBody>
      </p:sp>
      <p:sp>
        <p:nvSpPr>
          <p:cNvPr id="6" name="Espace réservé du texte 5">
            <a:extLst>
              <a:ext uri="{FF2B5EF4-FFF2-40B4-BE49-F238E27FC236}">
                <a16:creationId xmlns:a16="http://schemas.microsoft.com/office/drawing/2014/main" id="{0540DBE4-FF27-2649-9E39-2707AC45A241}"/>
              </a:ext>
            </a:extLst>
          </p:cNvPr>
          <p:cNvSpPr>
            <a:spLocks noGrp="1"/>
          </p:cNvSpPr>
          <p:nvPr>
            <p:ph type="body" sz="quarter" idx="11"/>
          </p:nvPr>
        </p:nvSpPr>
        <p:spPr/>
        <p:txBody>
          <a:bodyPr/>
          <a:lstStyle/>
          <a:p>
            <a:r>
              <a:rPr lang="fr-FR"/>
              <a:t>L’application Hygiène &amp; Habitat</a:t>
            </a:r>
          </a:p>
          <a:p>
            <a:endParaRPr lang="fr-FR"/>
          </a:p>
          <a:p>
            <a:endParaRPr lang="fr-FR"/>
          </a:p>
        </p:txBody>
      </p:sp>
      <p:sp>
        <p:nvSpPr>
          <p:cNvPr id="11" name="Espace réservé du texte 10">
            <a:extLst>
              <a:ext uri="{FF2B5EF4-FFF2-40B4-BE49-F238E27FC236}">
                <a16:creationId xmlns:a16="http://schemas.microsoft.com/office/drawing/2014/main" id="{4880FA43-84E4-EAF3-075A-8A840A927626}"/>
              </a:ext>
            </a:extLst>
          </p:cNvPr>
          <p:cNvSpPr>
            <a:spLocks noGrp="1"/>
          </p:cNvSpPr>
          <p:nvPr>
            <p:ph type="body" sz="quarter" idx="15"/>
          </p:nvPr>
        </p:nvSpPr>
        <p:spPr>
          <a:xfrm>
            <a:off x="1062567" y="1456800"/>
            <a:ext cx="6914114" cy="5002090"/>
          </a:xfrm>
        </p:spPr>
        <p:txBody>
          <a:bodyPr/>
          <a:lstStyle/>
          <a:p>
            <a:pPr algn="l"/>
            <a:r>
              <a:rPr lang="fr-FR"/>
              <a:t>L’application dispose de « données socles » :</a:t>
            </a:r>
          </a:p>
          <a:p>
            <a:pPr marL="342900" indent="-342900" algn="l">
              <a:buFont typeface="Arial" panose="020B0604020202020204" pitchFamily="34" charset="0"/>
              <a:buChar char="•"/>
            </a:pPr>
            <a:r>
              <a:rPr lang="fr-FR"/>
              <a:t>Limites communales,</a:t>
            </a:r>
          </a:p>
          <a:p>
            <a:pPr marL="342900" indent="-342900" algn="l">
              <a:buFont typeface="Arial" panose="020B0604020202020204" pitchFamily="34" charset="0"/>
              <a:buChar char="•"/>
            </a:pPr>
            <a:r>
              <a:rPr lang="fr-FR"/>
              <a:t>Quartiers,</a:t>
            </a:r>
          </a:p>
          <a:p>
            <a:pPr marL="342900" indent="-342900" algn="l">
              <a:buFont typeface="Arial" panose="020B0604020202020204" pitchFamily="34" charset="0"/>
              <a:buChar char="•"/>
            </a:pPr>
            <a:r>
              <a:rPr lang="fr-FR"/>
              <a:t>Voirie,</a:t>
            </a:r>
          </a:p>
          <a:p>
            <a:pPr marL="342900" indent="-342900" algn="l">
              <a:buFont typeface="Arial" panose="020B0604020202020204" pitchFamily="34" charset="0"/>
              <a:buChar char="•"/>
            </a:pPr>
            <a:r>
              <a:rPr lang="fr-FR"/>
              <a:t>Cadastre,</a:t>
            </a:r>
          </a:p>
          <a:p>
            <a:pPr marL="342900" indent="-342900" algn="l">
              <a:buFont typeface="Arial" panose="020B0604020202020204" pitchFamily="34" charset="0"/>
              <a:buChar char="•"/>
            </a:pPr>
            <a:r>
              <a:rPr lang="fr-FR"/>
              <a:t>…</a:t>
            </a:r>
          </a:p>
          <a:p>
            <a:pPr algn="l"/>
            <a:r>
              <a:rPr lang="fr-FR"/>
              <a:t>Cela permet de contextualiser la donnée.</a:t>
            </a:r>
          </a:p>
          <a:p>
            <a:pPr algn="l"/>
            <a:endParaRPr lang="fr-FR"/>
          </a:p>
          <a:p>
            <a:pPr algn="l"/>
            <a:r>
              <a:rPr lang="fr-FR"/>
              <a:t>Auxquelles s’ajoutent les </a:t>
            </a:r>
            <a:r>
              <a:rPr lang="fr-FR" b="1"/>
              <a:t>données métiers </a:t>
            </a:r>
            <a:r>
              <a:rPr lang="fr-FR"/>
              <a:t>:</a:t>
            </a:r>
          </a:p>
          <a:p>
            <a:pPr marL="342900" indent="-342900" algn="l">
              <a:buFont typeface="Arial" panose="020B0604020202020204" pitchFamily="34" charset="0"/>
              <a:buChar char="•"/>
            </a:pPr>
            <a:r>
              <a:rPr lang="fr-FR"/>
              <a:t>Localisation de nuisible,</a:t>
            </a:r>
          </a:p>
          <a:p>
            <a:pPr marL="342900" indent="-342900" algn="l">
              <a:buFont typeface="Arial" panose="020B0604020202020204" pitchFamily="34" charset="0"/>
              <a:buChar char="•"/>
            </a:pPr>
            <a:r>
              <a:rPr lang="fr-FR"/>
              <a:t>Les dossiers hygiènes,</a:t>
            </a:r>
          </a:p>
          <a:p>
            <a:pPr marL="342900" indent="-342900" algn="l">
              <a:buFont typeface="Arial" panose="020B0604020202020204" pitchFamily="34" charset="0"/>
              <a:buChar char="•"/>
            </a:pPr>
            <a:r>
              <a:rPr lang="fr-FR"/>
              <a:t>…</a:t>
            </a:r>
          </a:p>
          <a:p>
            <a:pPr algn="l"/>
            <a:r>
              <a:rPr lang="fr-FR"/>
              <a:t>Les données sont issues de l’activité des agents.</a:t>
            </a:r>
          </a:p>
        </p:txBody>
      </p:sp>
      <p:pic>
        <p:nvPicPr>
          <p:cNvPr id="3" name="Image 2">
            <a:extLst>
              <a:ext uri="{FF2B5EF4-FFF2-40B4-BE49-F238E27FC236}">
                <a16:creationId xmlns:a16="http://schemas.microsoft.com/office/drawing/2014/main" id="{6EFA8866-C846-6552-EF2F-BDE055DA2E82}"/>
              </a:ext>
            </a:extLst>
          </p:cNvPr>
          <p:cNvPicPr>
            <a:picLocks noChangeAspect="1"/>
          </p:cNvPicPr>
          <p:nvPr/>
        </p:nvPicPr>
        <p:blipFill>
          <a:blip r:embed="rId2"/>
          <a:stretch>
            <a:fillRect/>
          </a:stretch>
        </p:blipFill>
        <p:spPr>
          <a:xfrm>
            <a:off x="7292693" y="0"/>
            <a:ext cx="3930140" cy="6633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1211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C4BF0-7056-10AB-1801-F9BF57B0E3C0}"/>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FC0B2A-1A30-B2F5-6E0D-F14EAEEB57F2}"/>
              </a:ext>
            </a:extLst>
          </p:cNvPr>
          <p:cNvSpPr>
            <a:spLocks noGrp="1"/>
          </p:cNvSpPr>
          <p:nvPr>
            <p:ph type="body" sz="quarter" idx="10"/>
          </p:nvPr>
        </p:nvSpPr>
        <p:spPr>
          <a:xfrm>
            <a:off x="1062568" y="555048"/>
            <a:ext cx="10612965" cy="528685"/>
          </a:xfrm>
        </p:spPr>
        <p:txBody>
          <a:bodyPr/>
          <a:lstStyle/>
          <a:p>
            <a:r>
              <a:rPr lang="fr-FR"/>
              <a:t>Les données – le cheminement des données métier</a:t>
            </a:r>
          </a:p>
        </p:txBody>
      </p:sp>
      <p:sp>
        <p:nvSpPr>
          <p:cNvPr id="6" name="Espace réservé du texte 5">
            <a:extLst>
              <a:ext uri="{FF2B5EF4-FFF2-40B4-BE49-F238E27FC236}">
                <a16:creationId xmlns:a16="http://schemas.microsoft.com/office/drawing/2014/main" id="{ED00A2AB-EB0B-D3C2-BA2A-A7CDA17E0953}"/>
              </a:ext>
            </a:extLst>
          </p:cNvPr>
          <p:cNvSpPr>
            <a:spLocks noGrp="1"/>
          </p:cNvSpPr>
          <p:nvPr>
            <p:ph type="body" sz="quarter" idx="11"/>
          </p:nvPr>
        </p:nvSpPr>
        <p:spPr/>
        <p:txBody>
          <a:bodyPr/>
          <a:lstStyle/>
          <a:p>
            <a:r>
              <a:rPr lang="fr-FR"/>
              <a:t>L’application Hygiène &amp; Habitat</a:t>
            </a:r>
          </a:p>
          <a:p>
            <a:endParaRPr lang="fr-FR"/>
          </a:p>
          <a:p>
            <a:endParaRPr lang="fr-FR"/>
          </a:p>
        </p:txBody>
      </p:sp>
      <p:sp>
        <p:nvSpPr>
          <p:cNvPr id="11" name="Espace réservé du texte 10">
            <a:extLst>
              <a:ext uri="{FF2B5EF4-FFF2-40B4-BE49-F238E27FC236}">
                <a16:creationId xmlns:a16="http://schemas.microsoft.com/office/drawing/2014/main" id="{96978928-365F-15EF-891B-6CE5429299A0}"/>
              </a:ext>
            </a:extLst>
          </p:cNvPr>
          <p:cNvSpPr>
            <a:spLocks noGrp="1"/>
          </p:cNvSpPr>
          <p:nvPr>
            <p:ph type="body" sz="quarter" idx="15"/>
          </p:nvPr>
        </p:nvSpPr>
        <p:spPr>
          <a:xfrm>
            <a:off x="73915" y="1456800"/>
            <a:ext cx="5329765" cy="4393667"/>
          </a:xfrm>
        </p:spPr>
        <p:txBody>
          <a:bodyPr/>
          <a:lstStyle/>
          <a:p>
            <a:pPr algn="l"/>
            <a:r>
              <a:rPr lang="fr-FR" sz="2000"/>
              <a:t>D’Excel à GEO ?</a:t>
            </a:r>
          </a:p>
          <a:p>
            <a:pPr algn="l"/>
            <a:r>
              <a:rPr lang="fr-FR" sz="2000"/>
              <a:t>Les agents saisissent dans un tableau Excel diverses informations. Pour passer de « tableau » à « </a:t>
            </a:r>
            <a:r>
              <a:rPr lang="fr-FR" sz="2000" err="1"/>
              <a:t>carto</a:t>
            </a:r>
            <a:r>
              <a:rPr lang="fr-FR" sz="2000"/>
              <a:t> » : on utilise le </a:t>
            </a:r>
            <a:r>
              <a:rPr lang="fr-FR" sz="2000" b="1">
                <a:solidFill>
                  <a:srgbClr val="CA9E67"/>
                </a:solidFill>
              </a:rPr>
              <a:t>géocodage</a:t>
            </a:r>
            <a:r>
              <a:rPr lang="fr-FR" sz="2000"/>
              <a:t>. C’est un processus par lequel une adresse (</a:t>
            </a:r>
            <a:r>
              <a:rPr lang="fr-FR" sz="2000" err="1"/>
              <a:t>n°de</a:t>
            </a:r>
            <a:r>
              <a:rPr lang="fr-FR" sz="2000"/>
              <a:t> rue, nom de rue, nom de commune et code postal) est localisée à la surface de la planète.</a:t>
            </a:r>
          </a:p>
          <a:p>
            <a:pPr algn="l"/>
            <a:r>
              <a:rPr lang="fr-FR" sz="2000"/>
              <a:t>Ce processus est lancé quotidiennement (automatisation) afin que les agents puissent retrouver leurs actions sur GEO sans effort.</a:t>
            </a:r>
          </a:p>
          <a:p>
            <a:pPr algn="l"/>
            <a:r>
              <a:rPr lang="fr-FR" sz="2000"/>
              <a:t>Ainsi, ces données métiers peuvent interagir avec le Cadastre ou les quartiers.</a:t>
            </a:r>
          </a:p>
        </p:txBody>
      </p:sp>
      <p:pic>
        <p:nvPicPr>
          <p:cNvPr id="3" name="Image 2">
            <a:extLst>
              <a:ext uri="{FF2B5EF4-FFF2-40B4-BE49-F238E27FC236}">
                <a16:creationId xmlns:a16="http://schemas.microsoft.com/office/drawing/2014/main" id="{80FAFBA8-4085-FDAF-F586-98A82DA815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65697" y="1456801"/>
            <a:ext cx="6590370" cy="4649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3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1C8036C-D6DD-8C96-DD92-1F69AC1F7236}"/>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36F6362D-A0A7-9F52-231F-34B18F553FE6}"/>
              </a:ext>
            </a:extLst>
          </p:cNvPr>
          <p:cNvSpPr>
            <a:spLocks noGrp="1"/>
          </p:cNvSpPr>
          <p:nvPr>
            <p:ph type="body" sz="quarter" idx="11"/>
          </p:nvPr>
        </p:nvSpPr>
        <p:spPr/>
        <p:txBody>
          <a:bodyPr/>
          <a:lstStyle/>
          <a:p>
            <a:endParaRPr lang="fr-FR"/>
          </a:p>
        </p:txBody>
      </p:sp>
      <p:pic>
        <p:nvPicPr>
          <p:cNvPr id="11" name="Image 10" descr="Une image contenant texte, capture d’écran, carte, diagramme&#10;&#10;Le contenu généré par l’IA peut être incorrect.">
            <a:extLst>
              <a:ext uri="{FF2B5EF4-FFF2-40B4-BE49-F238E27FC236}">
                <a16:creationId xmlns:a16="http://schemas.microsoft.com/office/drawing/2014/main" id="{D44E2B13-84B2-6D0D-E174-E97B062CE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707" y="31376"/>
            <a:ext cx="9609246" cy="6795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644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C3DC4-861E-4D32-F246-BD65D283C15B}"/>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201DEC9-B08F-56D4-F2DD-07B0F0F2C45E}"/>
              </a:ext>
            </a:extLst>
          </p:cNvPr>
          <p:cNvSpPr>
            <a:spLocks noGrp="1"/>
          </p:cNvSpPr>
          <p:nvPr>
            <p:ph type="body" sz="quarter" idx="10"/>
          </p:nvPr>
        </p:nvSpPr>
        <p:spPr/>
        <p:txBody>
          <a:bodyPr/>
          <a:lstStyle/>
          <a:p>
            <a:r>
              <a:rPr lang="fr-FR"/>
              <a:t>Le tableau de bord</a:t>
            </a:r>
          </a:p>
        </p:txBody>
      </p:sp>
      <p:sp>
        <p:nvSpPr>
          <p:cNvPr id="6" name="Espace réservé du texte 5">
            <a:extLst>
              <a:ext uri="{FF2B5EF4-FFF2-40B4-BE49-F238E27FC236}">
                <a16:creationId xmlns:a16="http://schemas.microsoft.com/office/drawing/2014/main" id="{723BE4BE-4F1C-2E09-5450-72E2DB3C3702}"/>
              </a:ext>
            </a:extLst>
          </p:cNvPr>
          <p:cNvSpPr>
            <a:spLocks noGrp="1"/>
          </p:cNvSpPr>
          <p:nvPr>
            <p:ph type="body" sz="quarter" idx="11"/>
          </p:nvPr>
        </p:nvSpPr>
        <p:spPr/>
        <p:txBody>
          <a:bodyPr/>
          <a:lstStyle/>
          <a:p>
            <a:r>
              <a:rPr lang="fr-FR"/>
              <a:t>L’application Hygiène &amp; Habitat</a:t>
            </a:r>
          </a:p>
          <a:p>
            <a:endParaRPr lang="fr-FR"/>
          </a:p>
          <a:p>
            <a:endParaRPr lang="fr-FR"/>
          </a:p>
        </p:txBody>
      </p:sp>
      <p:sp>
        <p:nvSpPr>
          <p:cNvPr id="11" name="Espace réservé du texte 10">
            <a:extLst>
              <a:ext uri="{FF2B5EF4-FFF2-40B4-BE49-F238E27FC236}">
                <a16:creationId xmlns:a16="http://schemas.microsoft.com/office/drawing/2014/main" id="{C7A3AD2E-FE94-F4F1-B9EE-D60381740037}"/>
              </a:ext>
            </a:extLst>
          </p:cNvPr>
          <p:cNvSpPr>
            <a:spLocks noGrp="1"/>
          </p:cNvSpPr>
          <p:nvPr>
            <p:ph type="body" sz="quarter" idx="15"/>
          </p:nvPr>
        </p:nvSpPr>
        <p:spPr>
          <a:xfrm>
            <a:off x="89801" y="1586520"/>
            <a:ext cx="5329765" cy="4393667"/>
          </a:xfrm>
        </p:spPr>
        <p:txBody>
          <a:bodyPr/>
          <a:lstStyle/>
          <a:p>
            <a:pPr algn="l"/>
            <a:r>
              <a:rPr lang="fr-FR"/>
              <a:t>Intégration des fonctions de GEO Key dans une application </a:t>
            </a:r>
            <a:r>
              <a:rPr lang="fr-FR" err="1"/>
              <a:t>carto</a:t>
            </a:r>
            <a:r>
              <a:rPr lang="fr-FR"/>
              <a:t> « classique ».</a:t>
            </a:r>
          </a:p>
          <a:p>
            <a:pPr algn="l"/>
            <a:r>
              <a:rPr lang="fr-FR"/>
              <a:t>Pas de données supplémentaires : les mêmes données vues autrement.</a:t>
            </a:r>
          </a:p>
          <a:p>
            <a:pPr algn="l"/>
            <a:r>
              <a:rPr lang="fr-FR"/>
              <a:t>Apports :</a:t>
            </a:r>
          </a:p>
          <a:p>
            <a:pPr marL="342900" indent="-342900" algn="l">
              <a:buFont typeface="Arial" panose="020B0604020202020204" pitchFamily="34" charset="0"/>
              <a:buChar char="•"/>
            </a:pPr>
            <a:r>
              <a:rPr lang="fr-FR"/>
              <a:t>Outils graphiques (choix).</a:t>
            </a:r>
          </a:p>
          <a:p>
            <a:pPr marL="342900" indent="-342900" algn="l">
              <a:buFont typeface="Arial" panose="020B0604020202020204" pitchFamily="34" charset="0"/>
              <a:buChar char="•"/>
            </a:pPr>
            <a:r>
              <a:rPr lang="fr-FR"/>
              <a:t>Filtre(s) pour une vue d’ensemble ou se concentrer sur des éléments.</a:t>
            </a:r>
          </a:p>
          <a:p>
            <a:pPr marL="342900" indent="-342900" algn="l">
              <a:buFont typeface="Arial" panose="020B0604020202020204" pitchFamily="34" charset="0"/>
              <a:buChar char="•"/>
            </a:pPr>
            <a:r>
              <a:rPr lang="fr-FR"/>
              <a:t>Des fonctions « expérimentales » développées pour l’activité des services hygiènes.</a:t>
            </a:r>
          </a:p>
        </p:txBody>
      </p:sp>
      <p:pic>
        <p:nvPicPr>
          <p:cNvPr id="3" name="Image 2">
            <a:extLst>
              <a:ext uri="{FF2B5EF4-FFF2-40B4-BE49-F238E27FC236}">
                <a16:creationId xmlns:a16="http://schemas.microsoft.com/office/drawing/2014/main" id="{29333853-EC8F-164B-A74A-5B24EE1DF9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51161" y="1586520"/>
            <a:ext cx="6551038" cy="36849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459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5245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290" y="4765880"/>
            <a:ext cx="3566160" cy="895780"/>
          </a:xfrm>
          <a:prstGeom prst="rect">
            <a:avLst/>
          </a:prstGeom>
        </p:spPr>
      </p:pic>
      <p:sp>
        <p:nvSpPr>
          <p:cNvPr id="7" name="object 22"/>
          <p:cNvSpPr txBox="1">
            <a:spLocks/>
          </p:cNvSpPr>
          <p:nvPr/>
        </p:nvSpPr>
        <p:spPr>
          <a:xfrm>
            <a:off x="0" y="320879"/>
            <a:ext cx="11539888" cy="2811667"/>
          </a:xfrm>
          <a:prstGeom prst="rect">
            <a:avLst/>
          </a:prstGeom>
        </p:spPr>
        <p:txBody>
          <a:bodyPr vert="horz" wrap="square" lIns="0" tIns="117475" rIns="0" bIns="0" rtlCol="0">
            <a:spAutoFit/>
          </a:bodyPr>
          <a:lstStyle>
            <a:lvl1pPr marL="0">
              <a:defRPr sz="6200" b="1" i="0">
                <a:solidFill>
                  <a:srgbClr val="29235C"/>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0488" marR="5080" lvl="0" defTabSz="914400" eaLnBrk="1" fontAlgn="auto" latinLnBrk="0" hangingPunct="1">
              <a:lnSpc>
                <a:spcPts val="6720"/>
              </a:lnSpc>
              <a:spcBef>
                <a:spcPts val="925"/>
              </a:spcBef>
              <a:spcAft>
                <a:spcPts val="0"/>
              </a:spcAft>
              <a:buClrTx/>
              <a:buSzTx/>
              <a:buFontTx/>
              <a:buNone/>
              <a:defRPr/>
            </a:pPr>
            <a:r>
              <a:rPr kumimoji="0" lang="fr-FR" sz="6000" b="1" i="0" u="none" strike="noStrike" kern="0" cap="none" normalizeH="0" noProof="0">
                <a:ln>
                  <a:noFill/>
                </a:ln>
                <a:effectLst/>
                <a:uLnTx/>
                <a:uFillTx/>
                <a:latin typeface="TT Commons" panose="02000506030000020004" pitchFamily="2" charset="77"/>
              </a:rPr>
              <a:t>Politique de la Ville, </a:t>
            </a:r>
          </a:p>
          <a:p>
            <a:pPr marL="90488" marR="5080" lvl="0" defTabSz="914400" eaLnBrk="1" fontAlgn="auto" latinLnBrk="0" hangingPunct="1">
              <a:lnSpc>
                <a:spcPts val="6720"/>
              </a:lnSpc>
              <a:spcBef>
                <a:spcPts val="925"/>
              </a:spcBef>
              <a:spcAft>
                <a:spcPts val="0"/>
              </a:spcAft>
              <a:buClrTx/>
              <a:buSzTx/>
              <a:buFontTx/>
              <a:buNone/>
              <a:defRPr/>
            </a:pPr>
            <a:r>
              <a:rPr kumimoji="0" lang="fr-FR" sz="6000" b="1" i="0" u="none" strike="noStrike" kern="0" cap="none" normalizeH="0" noProof="0">
                <a:ln>
                  <a:noFill/>
                </a:ln>
                <a:effectLst/>
                <a:uLnTx/>
                <a:uFillTx/>
                <a:latin typeface="TT Commons" panose="02000506030000020004" pitchFamily="2" charset="77"/>
              </a:rPr>
              <a:t>Contrats Engagements Quartiers 2030 et Observatoire de GPSEA</a:t>
            </a:r>
          </a:p>
        </p:txBody>
      </p:sp>
      <p:sp>
        <p:nvSpPr>
          <p:cNvPr id="9" name="Espace réservé du numéro de diapositive 8"/>
          <p:cNvSpPr>
            <a:spLocks noGrp="1"/>
          </p:cNvSpPr>
          <p:nvPr>
            <p:ph type="sldNum" sz="quarter" idx="4294967295"/>
          </p:nvPr>
        </p:nvSpPr>
        <p:spPr>
          <a:xfrm>
            <a:off x="10917987" y="6358051"/>
            <a:ext cx="156845" cy="179070"/>
          </a:xfrm>
          <a:prstGeom prst="rect">
            <a:avLst/>
          </a:prstGeom>
        </p:spPr>
        <p:txBody>
          <a:bodyPr/>
          <a:lstStyle/>
          <a:p>
            <a:fld id="{857FF7D6-E59C-4650-B8B2-380E42AF34FE}" type="slidenum">
              <a:rPr lang="fr-FR" smtClean="0"/>
              <a:t>28</a:t>
            </a:fld>
            <a:endParaRPr lang="fr-FR"/>
          </a:p>
        </p:txBody>
      </p:sp>
    </p:spTree>
    <p:extLst>
      <p:ext uri="{BB962C8B-B14F-4D97-AF65-F5344CB8AC3E}">
        <p14:creationId xmlns:p14="http://schemas.microsoft.com/office/powerpoint/2010/main" val="6924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130299" y="587238"/>
            <a:ext cx="2212255" cy="653616"/>
            <a:chOff x="1130300" y="587238"/>
            <a:chExt cx="1927860" cy="653616"/>
          </a:xfrm>
        </p:grpSpPr>
        <p:sp>
          <p:nvSpPr>
            <p:cNvPr id="4" name="object 2"/>
            <p:cNvSpPr txBox="1">
              <a:spLocks/>
            </p:cNvSpPr>
            <p:nvPr/>
          </p:nvSpPr>
          <p:spPr>
            <a:xfrm>
              <a:off x="1130300" y="587238"/>
              <a:ext cx="1927860" cy="574040"/>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3600" u="none" strike="noStrike" kern="0" cap="none" normalizeH="0" noProof="0">
                  <a:ln>
                    <a:noFill/>
                  </a:ln>
                  <a:effectLst/>
                  <a:uLnTx/>
                  <a:uFillTx/>
                  <a:latin typeface="TT Commons" panose="02000506030000020004" pitchFamily="2" charset="77"/>
                </a:rPr>
                <a:t>Sommaire</a:t>
              </a:r>
            </a:p>
          </p:txBody>
        </p:sp>
        <p:sp>
          <p:nvSpPr>
            <p:cNvPr id="5" name="object 3"/>
            <p:cNvSpPr/>
            <p:nvPr/>
          </p:nvSpPr>
          <p:spPr>
            <a:xfrm>
              <a:off x="1149350" y="1240854"/>
              <a:ext cx="1889760" cy="0"/>
            </a:xfrm>
            <a:custGeom>
              <a:avLst/>
              <a:gdLst/>
              <a:ahLst/>
              <a:cxnLst/>
              <a:rect l="l" t="t" r="r" b="b"/>
              <a:pathLst>
                <a:path w="1889760">
                  <a:moveTo>
                    <a:pt x="0" y="0"/>
                  </a:moveTo>
                  <a:lnTo>
                    <a:pt x="1889239" y="0"/>
                  </a:lnTo>
                </a:path>
              </a:pathLst>
            </a:custGeom>
            <a:ln w="12700">
              <a:solidFill>
                <a:srgbClr val="29235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normalizeH="0" noProof="0">
                <a:ln>
                  <a:noFill/>
                </a:ln>
                <a:solidFill>
                  <a:srgbClr val="4E4B68"/>
                </a:solidFill>
                <a:effectLst/>
                <a:uLnTx/>
                <a:uFillTx/>
              </a:endParaRPr>
            </a:p>
          </p:txBody>
        </p:sp>
      </p:grpSp>
      <p:sp>
        <p:nvSpPr>
          <p:cNvPr id="7" name="object 6"/>
          <p:cNvSpPr txBox="1"/>
          <p:nvPr/>
        </p:nvSpPr>
        <p:spPr>
          <a:xfrm>
            <a:off x="1152159" y="2516091"/>
            <a:ext cx="2816860" cy="795089"/>
          </a:xfrm>
          <a:prstGeom prst="rect">
            <a:avLst/>
          </a:prstGeom>
        </p:spPr>
        <p:txBody>
          <a:bodyPr vert="horz" wrap="square" lIns="0" tIns="12700" rIns="0" bIns="0" rtlCol="0">
            <a:spAutoFit/>
          </a:bodyPr>
          <a:lstStyle/>
          <a:p>
            <a:pPr marL="12700">
              <a:lnSpc>
                <a:spcPts val="4140"/>
              </a:lnSpc>
              <a:spcBef>
                <a:spcPts val="100"/>
              </a:spcBef>
            </a:pPr>
            <a:r>
              <a:rPr sz="3600" b="1">
                <a:solidFill>
                  <a:srgbClr val="CA9E67"/>
                </a:solidFill>
                <a:latin typeface="Fancy 2" pitchFamily="2" charset="77"/>
                <a:cs typeface="Helvetica" panose="020B0604020202020204" pitchFamily="34" charset="0"/>
              </a:rPr>
              <a:t>1.</a:t>
            </a:r>
            <a:endParaRPr sz="3600">
              <a:solidFill>
                <a:srgbClr val="CA9E67"/>
              </a:solidFill>
              <a:latin typeface="Fancy 2" pitchFamily="2" charset="77"/>
              <a:cs typeface="Helvetica" panose="020B0604020202020204" pitchFamily="34" charset="0"/>
            </a:endParaRPr>
          </a:p>
          <a:p>
            <a:pPr marL="12700">
              <a:lnSpc>
                <a:spcPts val="1980"/>
              </a:lnSpc>
            </a:pPr>
            <a:r>
              <a:rPr lang="fr-FR" b="1">
                <a:solidFill>
                  <a:srgbClr val="29235C"/>
                </a:solidFill>
                <a:latin typeface="TT Commons" panose="02000506030000020004" pitchFamily="2" charset="77"/>
                <a:cs typeface="Helvetica" panose="020B0604020202020204" pitchFamily="34" charset="0"/>
              </a:rPr>
              <a:t>La politique de la Ville</a:t>
            </a:r>
            <a:endParaRPr lang="fr-FR">
              <a:solidFill>
                <a:srgbClr val="29235C"/>
              </a:solidFill>
              <a:latin typeface="TT Commons" panose="02000506030000020004" pitchFamily="2" charset="77"/>
              <a:cs typeface="Helvetica" panose="020B0604020202020204" pitchFamily="34" charset="0"/>
            </a:endParaRPr>
          </a:p>
        </p:txBody>
      </p:sp>
      <p:sp>
        <p:nvSpPr>
          <p:cNvPr id="8" name="object 7"/>
          <p:cNvSpPr txBox="1"/>
          <p:nvPr/>
        </p:nvSpPr>
        <p:spPr>
          <a:xfrm>
            <a:off x="4083706" y="2516091"/>
            <a:ext cx="2816860" cy="1038746"/>
          </a:xfrm>
          <a:prstGeom prst="rect">
            <a:avLst/>
          </a:prstGeom>
        </p:spPr>
        <p:txBody>
          <a:bodyPr vert="horz" wrap="square" lIns="0" tIns="12700" rIns="0" bIns="0" rtlCol="0">
            <a:spAutoFit/>
          </a:bodyPr>
          <a:lstStyle/>
          <a:p>
            <a:pPr marL="12700">
              <a:lnSpc>
                <a:spcPts val="4140"/>
              </a:lnSpc>
              <a:spcBef>
                <a:spcPts val="100"/>
              </a:spcBef>
            </a:pPr>
            <a:r>
              <a:rPr sz="3600" b="1">
                <a:solidFill>
                  <a:srgbClr val="CA9E67"/>
                </a:solidFill>
                <a:latin typeface="Fancy 2" pitchFamily="2" charset="77"/>
                <a:cs typeface="Arial"/>
              </a:rPr>
              <a:t>2.</a:t>
            </a:r>
            <a:endParaRPr sz="3600">
              <a:solidFill>
                <a:srgbClr val="CA9E67"/>
              </a:solidFill>
              <a:latin typeface="Fancy 2" pitchFamily="2" charset="77"/>
              <a:cs typeface="Arial"/>
            </a:endParaRPr>
          </a:p>
          <a:p>
            <a:pPr marL="12700" marR="5080">
              <a:lnSpc>
                <a:spcPts val="1900"/>
              </a:lnSpc>
              <a:spcBef>
                <a:spcPts val="100"/>
              </a:spcBef>
            </a:pPr>
            <a:r>
              <a:rPr lang="fr-FR" b="1">
                <a:solidFill>
                  <a:srgbClr val="29235C"/>
                </a:solidFill>
                <a:latin typeface="TT Commons" panose="02000506030000020004" pitchFamily="2" charset="77"/>
                <a:cs typeface="Arial"/>
              </a:rPr>
              <a:t>La définition de la géographie prioritaire 2024-2030</a:t>
            </a:r>
            <a:endParaRPr>
              <a:solidFill>
                <a:srgbClr val="29235C"/>
              </a:solidFill>
              <a:latin typeface="TT Commons" panose="02000506030000020004" pitchFamily="2" charset="77"/>
              <a:cs typeface="Arial"/>
            </a:endParaRPr>
          </a:p>
        </p:txBody>
      </p:sp>
      <p:sp>
        <p:nvSpPr>
          <p:cNvPr id="9" name="object 8"/>
          <p:cNvSpPr txBox="1"/>
          <p:nvPr/>
        </p:nvSpPr>
        <p:spPr>
          <a:xfrm>
            <a:off x="7677086" y="2516091"/>
            <a:ext cx="3255435" cy="1051570"/>
          </a:xfrm>
          <a:prstGeom prst="rect">
            <a:avLst/>
          </a:prstGeom>
        </p:spPr>
        <p:txBody>
          <a:bodyPr vert="horz" wrap="square" lIns="0" tIns="12700" rIns="0" bIns="0" rtlCol="0">
            <a:spAutoFit/>
          </a:bodyPr>
          <a:lstStyle/>
          <a:p>
            <a:pPr marL="12700">
              <a:lnSpc>
                <a:spcPts val="4140"/>
              </a:lnSpc>
              <a:spcBef>
                <a:spcPts val="100"/>
              </a:spcBef>
            </a:pPr>
            <a:r>
              <a:rPr sz="3600" b="1">
                <a:solidFill>
                  <a:srgbClr val="CA9E67"/>
                </a:solidFill>
                <a:latin typeface="Fancy 2" pitchFamily="2" charset="77"/>
                <a:cs typeface="Arial"/>
              </a:rPr>
              <a:t>3.</a:t>
            </a:r>
            <a:endParaRPr sz="3600">
              <a:solidFill>
                <a:srgbClr val="CA9E67"/>
              </a:solidFill>
              <a:latin typeface="Fancy 2" pitchFamily="2" charset="77"/>
              <a:cs typeface="Arial"/>
            </a:endParaRPr>
          </a:p>
          <a:p>
            <a:pPr marL="12700">
              <a:lnSpc>
                <a:spcPts val="1980"/>
              </a:lnSpc>
            </a:pPr>
            <a:r>
              <a:rPr lang="fr-FR" b="1">
                <a:solidFill>
                  <a:srgbClr val="29235C"/>
                </a:solidFill>
                <a:latin typeface="TT Commons" panose="02000506030000020004" pitchFamily="2" charset="77"/>
                <a:cs typeface="Arial"/>
              </a:rPr>
              <a:t>Des outils cartographiques au service de la politique de la ville</a:t>
            </a:r>
            <a:endParaRPr sz="1200">
              <a:solidFill>
                <a:srgbClr val="29235C"/>
              </a:solidFill>
              <a:latin typeface="TT Commons" panose="02000506030000020004" pitchFamily="2" charset="77"/>
              <a:cs typeface="Arial"/>
            </a:endParaRPr>
          </a:p>
        </p:txBody>
      </p:sp>
    </p:spTree>
    <p:extLst>
      <p:ext uri="{BB962C8B-B14F-4D97-AF65-F5344CB8AC3E}">
        <p14:creationId xmlns:p14="http://schemas.microsoft.com/office/powerpoint/2010/main" val="167776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88F4-D283-C3A1-3542-35A6C1765F7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FCB07E7-260A-63DF-430D-E3F9CAE4E089}"/>
              </a:ext>
            </a:extLst>
          </p:cNvPr>
          <p:cNvSpPr>
            <a:spLocks noGrp="1"/>
          </p:cNvSpPr>
          <p:nvPr>
            <p:ph type="title"/>
          </p:nvPr>
        </p:nvSpPr>
        <p:spPr/>
        <p:txBody>
          <a:bodyPr lIns="91440" tIns="45720" rIns="91440" bIns="45720" anchor="t"/>
          <a:lstStyle/>
          <a:p>
            <a:pPr marL="90170" marR="5080" algn="l">
              <a:lnSpc>
                <a:spcPts val="6720"/>
              </a:lnSpc>
              <a:spcBef>
                <a:spcPts val="925"/>
              </a:spcBef>
            </a:pPr>
            <a:r>
              <a:rPr lang="fr-FR">
                <a:latin typeface="Segoe UI"/>
                <a:cs typeface="Segoe UI"/>
              </a:rPr>
              <a:t>Gestion des espaces verts - </a:t>
            </a:r>
            <a:endParaRPr lang="en-US" b="0">
              <a:solidFill>
                <a:srgbClr val="000000"/>
              </a:solidFill>
              <a:latin typeface="Segoe UI"/>
              <a:cs typeface="Segoe UI"/>
            </a:endParaRPr>
          </a:p>
          <a:p>
            <a:pPr marL="90170" marR="5080" algn="l">
              <a:lnSpc>
                <a:spcPts val="6720"/>
              </a:lnSpc>
              <a:spcBef>
                <a:spcPts val="925"/>
              </a:spcBef>
            </a:pPr>
            <a:r>
              <a:rPr lang="fr-FR">
                <a:latin typeface="Segoe UI"/>
                <a:cs typeface="Segoe UI"/>
              </a:rPr>
              <a:t>Limeil-Brévannes</a:t>
            </a:r>
            <a:endParaRPr lang="fr-FR"/>
          </a:p>
        </p:txBody>
      </p:sp>
    </p:spTree>
    <p:extLst>
      <p:ext uri="{BB962C8B-B14F-4D97-AF65-F5344CB8AC3E}">
        <p14:creationId xmlns:p14="http://schemas.microsoft.com/office/powerpoint/2010/main" val="350244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8014E-953F-A74A-9B45-337855F93E92}"/>
              </a:ext>
            </a:extLst>
          </p:cNvPr>
          <p:cNvSpPr>
            <a:spLocks noGrp="1"/>
          </p:cNvSpPr>
          <p:nvPr>
            <p:ph type="title"/>
          </p:nvPr>
        </p:nvSpPr>
        <p:spPr>
          <a:xfrm>
            <a:off x="957812" y="2631895"/>
            <a:ext cx="10515600" cy="2209091"/>
          </a:xfrm>
        </p:spPr>
        <p:txBody>
          <a:bodyPr/>
          <a:lstStyle/>
          <a:p>
            <a:pPr marL="12700">
              <a:lnSpc>
                <a:spcPts val="1980"/>
              </a:lnSpc>
            </a:pPr>
            <a:r>
              <a:rPr lang="fr-FR">
                <a:cs typeface="Helvetica" panose="020B0604020202020204" pitchFamily="34" charset="0"/>
              </a:rPr>
              <a:t>La politique de la Ville</a:t>
            </a:r>
          </a:p>
        </p:txBody>
      </p:sp>
      <p:sp>
        <p:nvSpPr>
          <p:cNvPr id="3" name="Espace réservé du texte 2">
            <a:extLst>
              <a:ext uri="{FF2B5EF4-FFF2-40B4-BE49-F238E27FC236}">
                <a16:creationId xmlns:a16="http://schemas.microsoft.com/office/drawing/2014/main" id="{2BFC47C3-4EB2-4547-B3CF-76F89328210A}"/>
              </a:ext>
            </a:extLst>
          </p:cNvPr>
          <p:cNvSpPr>
            <a:spLocks noGrp="1"/>
          </p:cNvSpPr>
          <p:nvPr>
            <p:ph type="body" sz="quarter" idx="10"/>
          </p:nvPr>
        </p:nvSpPr>
        <p:spPr/>
        <p:txBody>
          <a:bodyPr/>
          <a:lstStyle/>
          <a:p>
            <a:r>
              <a:rPr lang="fr-FR"/>
              <a:t> </a:t>
            </a:r>
          </a:p>
        </p:txBody>
      </p:sp>
    </p:spTree>
    <p:extLst>
      <p:ext uri="{BB962C8B-B14F-4D97-AF65-F5344CB8AC3E}">
        <p14:creationId xmlns:p14="http://schemas.microsoft.com/office/powerpoint/2010/main" val="182132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AAB6591-A8D5-4167-B280-B3A3D70F71E9}"/>
              </a:ext>
            </a:extLst>
          </p:cNvPr>
          <p:cNvSpPr/>
          <p:nvPr/>
        </p:nvSpPr>
        <p:spPr>
          <a:xfrm>
            <a:off x="956733" y="1020509"/>
            <a:ext cx="10871200" cy="4247317"/>
          </a:xfrm>
          <a:prstGeom prst="rect">
            <a:avLst/>
          </a:prstGeom>
        </p:spPr>
        <p:txBody>
          <a:bodyPr wrap="square">
            <a:spAutoFit/>
          </a:bodyPr>
          <a:lstStyle/>
          <a:p>
            <a:r>
              <a:rPr lang="fr-FR" b="1">
                <a:solidFill>
                  <a:srgbClr val="29235C"/>
                </a:solidFill>
              </a:rPr>
              <a:t>Définition :</a:t>
            </a:r>
            <a:br>
              <a:rPr lang="fr-FR"/>
            </a:br>
            <a:r>
              <a:rPr lang="fr-FR">
                <a:solidFill>
                  <a:srgbClr val="29235C"/>
                </a:solidFill>
                <a:latin typeface="TT Commons" panose="02000506030000020004" pitchFamily="2" charset="77"/>
                <a:cs typeface="Helvetica" panose="020B0604020202020204" pitchFamily="34" charset="0"/>
              </a:rPr>
              <a:t>La politique de la ville est une politique publique visant à réduire les inégalités sociales et territoriales dans les quartiers </a:t>
            </a:r>
            <a:r>
              <a:rPr lang="fr-FR">
                <a:solidFill>
                  <a:srgbClr val="29235C"/>
                </a:solidFill>
              </a:rPr>
              <a:t>urbains en difficulté.</a:t>
            </a:r>
          </a:p>
          <a:p>
            <a:endParaRPr lang="fr-FR"/>
          </a:p>
          <a:p>
            <a:r>
              <a:rPr lang="fr-FR" b="1">
                <a:solidFill>
                  <a:srgbClr val="29235C"/>
                </a:solidFill>
              </a:rPr>
              <a:t>Objectifs principaux </a:t>
            </a:r>
            <a:r>
              <a:rPr lang="fr-FR" b="1">
                <a:solidFill>
                  <a:srgbClr val="1F497D"/>
                </a:solidFill>
              </a:rPr>
              <a:t>:</a:t>
            </a:r>
          </a:p>
          <a:p>
            <a:pPr>
              <a:buFont typeface="Arial" panose="020B0604020202020204" pitchFamily="34" charset="0"/>
              <a:buChar char="•"/>
            </a:pPr>
            <a:r>
              <a:rPr lang="fr-FR">
                <a:solidFill>
                  <a:srgbClr val="29235C"/>
                </a:solidFill>
              </a:rPr>
              <a:t>Lutter contre les discriminations et les inégalités.</a:t>
            </a:r>
          </a:p>
          <a:p>
            <a:pPr>
              <a:buFont typeface="Arial" panose="020B0604020202020204" pitchFamily="34" charset="0"/>
              <a:buChar char="•"/>
            </a:pPr>
            <a:r>
              <a:rPr lang="fr-FR">
                <a:solidFill>
                  <a:srgbClr val="29235C"/>
                </a:solidFill>
              </a:rPr>
              <a:t>Favoriser l’insertion sociale et professionnelle.</a:t>
            </a:r>
          </a:p>
          <a:p>
            <a:pPr>
              <a:buFont typeface="Arial" panose="020B0604020202020204" pitchFamily="34" charset="0"/>
              <a:buChar char="•"/>
            </a:pPr>
            <a:r>
              <a:rPr lang="fr-FR">
                <a:solidFill>
                  <a:srgbClr val="29235C"/>
                </a:solidFill>
              </a:rPr>
              <a:t>Améliorer le cadre de vie et l’accès aux services publics.</a:t>
            </a:r>
          </a:p>
          <a:p>
            <a:pPr>
              <a:buFont typeface="Arial" panose="020B0604020202020204" pitchFamily="34" charset="0"/>
              <a:buChar char="•"/>
            </a:pPr>
            <a:r>
              <a:rPr lang="fr-FR">
                <a:solidFill>
                  <a:srgbClr val="29235C"/>
                </a:solidFill>
              </a:rPr>
              <a:t>Renforcer la cohésion sociale et la participation citoyenne.</a:t>
            </a:r>
          </a:p>
          <a:p>
            <a:pPr>
              <a:buFont typeface="Arial" panose="020B0604020202020204" pitchFamily="34" charset="0"/>
              <a:buChar char="•"/>
            </a:pPr>
            <a:endParaRPr lang="fr-FR"/>
          </a:p>
          <a:p>
            <a:r>
              <a:rPr lang="fr-FR" b="1">
                <a:solidFill>
                  <a:srgbClr val="29235C"/>
                </a:solidFill>
              </a:rPr>
              <a:t>Acteurs clés :</a:t>
            </a:r>
          </a:p>
          <a:p>
            <a:pPr>
              <a:buFont typeface="Arial" panose="020B0604020202020204" pitchFamily="34" charset="0"/>
              <a:buChar char="•"/>
            </a:pPr>
            <a:r>
              <a:rPr lang="fr-FR">
                <a:solidFill>
                  <a:srgbClr val="29235C"/>
                </a:solidFill>
              </a:rPr>
              <a:t>L’État (ANCT, préfectures)</a:t>
            </a:r>
          </a:p>
          <a:p>
            <a:pPr>
              <a:buFont typeface="Arial" panose="020B0604020202020204" pitchFamily="34" charset="0"/>
              <a:buChar char="•"/>
            </a:pPr>
            <a:r>
              <a:rPr lang="fr-FR">
                <a:solidFill>
                  <a:srgbClr val="29235C"/>
                </a:solidFill>
              </a:rPr>
              <a:t>Les collectivités territoriales : l’EPT et les communes ayant un ou plusieurs quartiers prioritaires sur leur territoire</a:t>
            </a:r>
          </a:p>
          <a:p>
            <a:pPr>
              <a:buFont typeface="Arial" panose="020B0604020202020204" pitchFamily="34" charset="0"/>
              <a:buChar char="•"/>
            </a:pPr>
            <a:r>
              <a:rPr lang="fr-FR">
                <a:solidFill>
                  <a:srgbClr val="29235C"/>
                </a:solidFill>
              </a:rPr>
              <a:t>Les associations locales</a:t>
            </a:r>
          </a:p>
          <a:p>
            <a:pPr>
              <a:buFont typeface="Arial" panose="020B0604020202020204" pitchFamily="34" charset="0"/>
              <a:buChar char="•"/>
            </a:pPr>
            <a:r>
              <a:rPr lang="fr-FR">
                <a:solidFill>
                  <a:srgbClr val="29235C"/>
                </a:solidFill>
              </a:rPr>
              <a:t>Les habitants</a:t>
            </a:r>
          </a:p>
        </p:txBody>
      </p:sp>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3600" u="none" strike="noStrike" kern="0" cap="none" normalizeH="0" noProof="0">
                <a:ln>
                  <a:noFill/>
                </a:ln>
                <a:effectLst/>
                <a:uLnTx/>
                <a:uFillTx/>
                <a:latin typeface="TT Commons" panose="02000506030000020004" pitchFamily="2" charset="77"/>
              </a:rPr>
              <a:t>Qu’est-ce que la politique de la ville ? </a:t>
            </a:r>
          </a:p>
        </p:txBody>
      </p:sp>
    </p:spTree>
    <p:extLst>
      <p:ext uri="{BB962C8B-B14F-4D97-AF65-F5344CB8AC3E}">
        <p14:creationId xmlns:p14="http://schemas.microsoft.com/office/powerpoint/2010/main" val="2557086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5D6018B-92F2-4A76-8448-09A7746EF4CE}"/>
              </a:ext>
            </a:extLst>
          </p:cNvPr>
          <p:cNvSpPr txBox="1">
            <a:spLocks/>
          </p:cNvSpPr>
          <p:nvPr/>
        </p:nvSpPr>
        <p:spPr>
          <a:xfrm>
            <a:off x="668866" y="341705"/>
            <a:ext cx="10879667"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lvl="0">
              <a:spcBef>
                <a:spcPts val="100"/>
              </a:spcBef>
              <a:defRPr/>
            </a:pPr>
            <a:r>
              <a:rPr lang="fr-FR"/>
              <a:t>Les outils et dispositifs de la politique de la ville</a:t>
            </a:r>
            <a:endParaRPr kumimoji="0" lang="fr-FR" sz="3600" u="none" strike="noStrike" kern="0" cap="none" normalizeH="0" noProof="0">
              <a:ln>
                <a:noFill/>
              </a:ln>
              <a:effectLst/>
              <a:uLnTx/>
              <a:uFillTx/>
              <a:latin typeface="TT Commons" panose="02000506030000020004" pitchFamily="2" charset="77"/>
            </a:endParaRPr>
          </a:p>
        </p:txBody>
      </p:sp>
      <p:sp>
        <p:nvSpPr>
          <p:cNvPr id="2" name="Rectangle 1">
            <a:extLst>
              <a:ext uri="{FF2B5EF4-FFF2-40B4-BE49-F238E27FC236}">
                <a16:creationId xmlns:a16="http://schemas.microsoft.com/office/drawing/2014/main" id="{31706BA1-0AD8-4C13-B2E5-FAB30DA6D541}"/>
              </a:ext>
            </a:extLst>
          </p:cNvPr>
          <p:cNvSpPr/>
          <p:nvPr/>
        </p:nvSpPr>
        <p:spPr>
          <a:xfrm>
            <a:off x="736600" y="1028343"/>
            <a:ext cx="10417355" cy="4524315"/>
          </a:xfrm>
          <a:prstGeom prst="rect">
            <a:avLst/>
          </a:prstGeom>
        </p:spPr>
        <p:txBody>
          <a:bodyPr wrap="square">
            <a:spAutoFit/>
          </a:bodyPr>
          <a:lstStyle/>
          <a:p>
            <a:r>
              <a:rPr lang="fr-FR" b="1">
                <a:solidFill>
                  <a:srgbClr val="29235C"/>
                </a:solidFill>
              </a:rPr>
              <a:t>1. Quartiers prioritaires de la politique de la ville (QPV)</a:t>
            </a:r>
            <a:br>
              <a:rPr lang="fr-FR">
                <a:solidFill>
                  <a:srgbClr val="29235C"/>
                </a:solidFill>
              </a:rPr>
            </a:br>
            <a:r>
              <a:rPr lang="fr-FR">
                <a:solidFill>
                  <a:srgbClr val="29235C"/>
                </a:solidFill>
              </a:rPr>
              <a:t>Zones identifiées selon des critères socio-économiques pour concentrer les moyens d’intervention.</a:t>
            </a:r>
          </a:p>
          <a:p>
            <a:pPr marL="342900" indent="-342900">
              <a:buAutoNum type="arabicPeriod"/>
            </a:pPr>
            <a:endParaRPr lang="fr-FR">
              <a:solidFill>
                <a:srgbClr val="29235C"/>
              </a:solidFill>
            </a:endParaRPr>
          </a:p>
          <a:p>
            <a:r>
              <a:rPr lang="fr-FR" b="1">
                <a:solidFill>
                  <a:srgbClr val="29235C"/>
                </a:solidFill>
              </a:rPr>
              <a:t>2. Un Contrat à l’échelle de l’EPT</a:t>
            </a:r>
            <a:br>
              <a:rPr lang="fr-FR">
                <a:solidFill>
                  <a:srgbClr val="29235C"/>
                </a:solidFill>
              </a:rPr>
            </a:br>
            <a:r>
              <a:rPr lang="fr-FR">
                <a:solidFill>
                  <a:srgbClr val="29235C"/>
                </a:solidFill>
              </a:rPr>
              <a:t>Cadre de partenariat entre l’État, les collectivités et les acteurs locaux pour coordonner les actions.</a:t>
            </a:r>
          </a:p>
          <a:p>
            <a:endParaRPr lang="fr-FR">
              <a:solidFill>
                <a:srgbClr val="29235C"/>
              </a:solidFill>
            </a:endParaRPr>
          </a:p>
          <a:p>
            <a:r>
              <a:rPr lang="fr-FR" b="1">
                <a:solidFill>
                  <a:srgbClr val="29235C"/>
                </a:solidFill>
              </a:rPr>
              <a:t>3. Une programmation annuelle d’actions dans les quartiers financées par les signataires du contrat EQ2030</a:t>
            </a:r>
          </a:p>
          <a:p>
            <a:endParaRPr lang="fr-FR" b="1">
              <a:solidFill>
                <a:srgbClr val="29235C"/>
              </a:solidFill>
            </a:endParaRPr>
          </a:p>
          <a:p>
            <a:r>
              <a:rPr lang="fr-FR" b="1">
                <a:solidFill>
                  <a:srgbClr val="29235C"/>
                </a:solidFill>
              </a:rPr>
              <a:t>4. Des programmations annuelles financées par l’abattement de TFPB des bailleurs sociaux</a:t>
            </a:r>
          </a:p>
          <a:p>
            <a:endParaRPr lang="fr-FR">
              <a:solidFill>
                <a:srgbClr val="29235C"/>
              </a:solidFill>
            </a:endParaRPr>
          </a:p>
          <a:p>
            <a:r>
              <a:rPr lang="fr-FR" b="1">
                <a:solidFill>
                  <a:srgbClr val="29235C"/>
                </a:solidFill>
              </a:rPr>
              <a:t>5. Programmes spécifiques :</a:t>
            </a:r>
            <a:endParaRPr lang="fr-FR">
              <a:solidFill>
                <a:srgbClr val="29235C"/>
              </a:solidFill>
            </a:endParaRPr>
          </a:p>
          <a:p>
            <a:pPr>
              <a:buFont typeface="Arial" panose="020B0604020202020204" pitchFamily="34" charset="0"/>
              <a:buChar char="•"/>
            </a:pPr>
            <a:r>
              <a:rPr lang="fr-FR" b="1">
                <a:solidFill>
                  <a:srgbClr val="29235C"/>
                </a:solidFill>
              </a:rPr>
              <a:t>Cité éducative</a:t>
            </a:r>
            <a:r>
              <a:rPr lang="fr-FR">
                <a:solidFill>
                  <a:srgbClr val="29235C"/>
                </a:solidFill>
              </a:rPr>
              <a:t> : renforcement de l’éducation dans les QPV.</a:t>
            </a:r>
          </a:p>
          <a:p>
            <a:pPr>
              <a:buFont typeface="Arial" panose="020B0604020202020204" pitchFamily="34" charset="0"/>
              <a:buChar char="•"/>
            </a:pPr>
            <a:r>
              <a:rPr lang="fr-FR" b="1">
                <a:solidFill>
                  <a:srgbClr val="29235C"/>
                </a:solidFill>
              </a:rPr>
              <a:t>NPNRU</a:t>
            </a:r>
            <a:r>
              <a:rPr lang="fr-FR">
                <a:solidFill>
                  <a:srgbClr val="29235C"/>
                </a:solidFill>
              </a:rPr>
              <a:t> (Nouveau Programme National de Renouvellement Urbain) : rénovation des quartiers.</a:t>
            </a:r>
          </a:p>
          <a:p>
            <a:pPr>
              <a:buFont typeface="Arial" panose="020B0604020202020204" pitchFamily="34" charset="0"/>
              <a:buChar char="•"/>
            </a:pPr>
            <a:endParaRPr lang="fr-FR">
              <a:solidFill>
                <a:srgbClr val="29235C"/>
              </a:solidFill>
            </a:endParaRPr>
          </a:p>
          <a:p>
            <a:r>
              <a:rPr lang="fr-FR" b="1">
                <a:solidFill>
                  <a:srgbClr val="29235C"/>
                </a:solidFill>
              </a:rPr>
              <a:t>6. Participation citoyenne</a:t>
            </a:r>
            <a:br>
              <a:rPr lang="fr-FR">
                <a:solidFill>
                  <a:srgbClr val="29235C"/>
                </a:solidFill>
              </a:rPr>
            </a:br>
            <a:r>
              <a:rPr lang="fr-FR">
                <a:solidFill>
                  <a:srgbClr val="29235C"/>
                </a:solidFill>
              </a:rPr>
              <a:t>Soutien aux conseils citoyens, initiatives locales, et démarches de co-construction.</a:t>
            </a:r>
          </a:p>
        </p:txBody>
      </p:sp>
    </p:spTree>
    <p:extLst>
      <p:ext uri="{BB962C8B-B14F-4D97-AF65-F5344CB8AC3E}">
        <p14:creationId xmlns:p14="http://schemas.microsoft.com/office/powerpoint/2010/main" val="2020074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3">
            <a:extLst>
              <a:ext uri="{FF2B5EF4-FFF2-40B4-BE49-F238E27FC236}">
                <a16:creationId xmlns:a16="http://schemas.microsoft.com/office/drawing/2014/main" id="{D58AFB00-B923-4591-99F7-EDEF92924DF0}"/>
              </a:ext>
            </a:extLst>
          </p:cNvPr>
          <p:cNvSpPr txBox="1">
            <a:spLocks/>
          </p:cNvSpPr>
          <p:nvPr/>
        </p:nvSpPr>
        <p:spPr>
          <a:xfrm>
            <a:off x="292596" y="198255"/>
            <a:ext cx="11459137" cy="1275198"/>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fr-FR" sz="2800" b="1">
                <a:solidFill>
                  <a:srgbClr val="29235C"/>
                </a:solidFill>
                <a:latin typeface="Arial"/>
                <a:ea typeface="+mj-ea"/>
                <a:cs typeface="Arial"/>
              </a:rPr>
              <a:t>Le contrat Engagements Quartiers 2030 du territoire de GPSEA</a:t>
            </a:r>
          </a:p>
        </p:txBody>
      </p:sp>
      <p:sp>
        <p:nvSpPr>
          <p:cNvPr id="44" name="Espace réservé du texte 5">
            <a:extLst>
              <a:ext uri="{FF2B5EF4-FFF2-40B4-BE49-F238E27FC236}">
                <a16:creationId xmlns:a16="http://schemas.microsoft.com/office/drawing/2014/main" id="{0886BF84-0C9E-46D4-8667-4F1F63DF572F}"/>
              </a:ext>
            </a:extLst>
          </p:cNvPr>
          <p:cNvSpPr txBox="1">
            <a:spLocks/>
          </p:cNvSpPr>
          <p:nvPr/>
        </p:nvSpPr>
        <p:spPr>
          <a:xfrm>
            <a:off x="292596" y="1525791"/>
            <a:ext cx="6853547" cy="3164439"/>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rgbClr val="312E48"/>
                </a:solidFill>
                <a:latin typeface="+mn-lt"/>
                <a:ea typeface="+mn-ea"/>
                <a:cs typeface="+mn-cs"/>
              </a:defRPr>
            </a:lvl1pPr>
            <a:lvl2pPr marL="457200" indent="0" algn="l" defTabSz="914400" rtl="0" eaLnBrk="1" latinLnBrk="0" hangingPunct="1">
              <a:lnSpc>
                <a:spcPct val="90000"/>
              </a:lnSpc>
              <a:spcBef>
                <a:spcPts val="500"/>
              </a:spcBef>
              <a:buFont typeface="Courier New" panose="02070309020205020404" pitchFamily="49" charset="0"/>
              <a:buChar char="o"/>
              <a:defRPr lang="fr-FR" sz="1200" b="0" i="0" kern="1200" dirty="0">
                <a:solidFill>
                  <a:srgbClr val="312E48"/>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lang="fr-FR" sz="1200" b="0" i="0" kern="1200" dirty="0">
                <a:solidFill>
                  <a:srgbClr val="312E4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fr-FR">
              <a:solidFill>
                <a:srgbClr val="29235C"/>
              </a:solidFill>
            </a:endParaRPr>
          </a:p>
        </p:txBody>
      </p:sp>
      <p:sp>
        <p:nvSpPr>
          <p:cNvPr id="2" name="Rectangle 1">
            <a:extLst>
              <a:ext uri="{FF2B5EF4-FFF2-40B4-BE49-F238E27FC236}">
                <a16:creationId xmlns:a16="http://schemas.microsoft.com/office/drawing/2014/main" id="{FCE5E61F-6AB6-4896-B904-BEB571073E89}"/>
              </a:ext>
            </a:extLst>
          </p:cNvPr>
          <p:cNvSpPr/>
          <p:nvPr/>
        </p:nvSpPr>
        <p:spPr>
          <a:xfrm>
            <a:off x="913959" y="1332005"/>
            <a:ext cx="7747442" cy="3785652"/>
          </a:xfrm>
          <a:prstGeom prst="rect">
            <a:avLst/>
          </a:prstGeom>
        </p:spPr>
        <p:txBody>
          <a:bodyPr wrap="square">
            <a:spAutoFit/>
          </a:bodyPr>
          <a:lstStyle/>
          <a:p>
            <a:pPr algn="just"/>
            <a:r>
              <a:rPr lang="fr-FR" sz="2400" b="1">
                <a:solidFill>
                  <a:srgbClr val="29235C"/>
                </a:solidFill>
              </a:rPr>
              <a:t>Quatre orientations sur lesquelles agir:</a:t>
            </a:r>
          </a:p>
          <a:p>
            <a:pPr marL="285750" indent="-285750" algn="just">
              <a:buFontTx/>
              <a:buChar char="-"/>
            </a:pPr>
            <a:r>
              <a:rPr lang="fr-FR" sz="2400">
                <a:solidFill>
                  <a:srgbClr val="000000"/>
                </a:solidFill>
                <a:latin typeface="TT Commons" panose="02000506030000020004"/>
              </a:rPr>
              <a:t>La santé </a:t>
            </a:r>
          </a:p>
          <a:p>
            <a:pPr marL="285750" indent="-285750" algn="just">
              <a:buFontTx/>
              <a:buChar char="-"/>
            </a:pPr>
            <a:r>
              <a:rPr lang="fr-FR" sz="2400">
                <a:solidFill>
                  <a:srgbClr val="000000"/>
                </a:solidFill>
                <a:latin typeface="TT Commons" panose="02000506030000020004"/>
              </a:rPr>
              <a:t>L’insertion/emploi </a:t>
            </a:r>
          </a:p>
          <a:p>
            <a:pPr marL="285750" indent="-285750" algn="just">
              <a:buFontTx/>
              <a:buChar char="-"/>
            </a:pPr>
            <a:r>
              <a:rPr lang="fr-FR" sz="2400">
                <a:solidFill>
                  <a:srgbClr val="000000"/>
                </a:solidFill>
                <a:latin typeface="TT Commons" panose="02000506030000020004"/>
              </a:rPr>
              <a:t>L’accès aux droits et aux services publics </a:t>
            </a:r>
          </a:p>
          <a:p>
            <a:pPr marL="285750" indent="-285750" algn="just">
              <a:buFontTx/>
              <a:buChar char="-"/>
            </a:pPr>
            <a:r>
              <a:rPr lang="fr-FR" sz="2400">
                <a:solidFill>
                  <a:srgbClr val="000000"/>
                </a:solidFill>
                <a:latin typeface="TT Commons" panose="02000506030000020004"/>
              </a:rPr>
              <a:t>La citoyenneté et la co-éducation </a:t>
            </a:r>
          </a:p>
          <a:p>
            <a:pPr algn="just"/>
            <a:endParaRPr lang="fr-FR" sz="2400">
              <a:solidFill>
                <a:srgbClr val="000000"/>
              </a:solidFill>
              <a:latin typeface="TT Commons" panose="02000506030000020004"/>
            </a:endParaRPr>
          </a:p>
          <a:p>
            <a:pPr algn="just"/>
            <a:r>
              <a:rPr lang="fr-FR" sz="2400" b="1">
                <a:solidFill>
                  <a:srgbClr val="29235C"/>
                </a:solidFill>
              </a:rPr>
              <a:t>Chaque axe prioritaire doit déployer des actions en lien avec deux thématiques transversales :</a:t>
            </a:r>
          </a:p>
          <a:p>
            <a:pPr marL="285750" indent="-285750" algn="just">
              <a:buFontTx/>
              <a:buChar char="-"/>
            </a:pPr>
            <a:r>
              <a:rPr lang="fr-FR" sz="2400">
                <a:solidFill>
                  <a:srgbClr val="000000"/>
                </a:solidFill>
                <a:latin typeface="TT Commons" panose="02000506030000020004"/>
              </a:rPr>
              <a:t>La transition écologique </a:t>
            </a:r>
          </a:p>
          <a:p>
            <a:pPr marL="285750" indent="-285750" algn="just">
              <a:buFontTx/>
              <a:buChar char="-"/>
            </a:pPr>
            <a:r>
              <a:rPr lang="fr-FR" sz="2400">
                <a:solidFill>
                  <a:srgbClr val="000000"/>
                </a:solidFill>
                <a:latin typeface="TT Commons" panose="02000506030000020004"/>
              </a:rPr>
              <a:t>L’égalité femmes – hommes </a:t>
            </a:r>
            <a:endParaRPr lang="fr-FR" sz="2400"/>
          </a:p>
        </p:txBody>
      </p:sp>
      <p:pic>
        <p:nvPicPr>
          <p:cNvPr id="8" name="Image 51">
            <a:extLst>
              <a:ext uri="{FF2B5EF4-FFF2-40B4-BE49-F238E27FC236}">
                <a16:creationId xmlns:a16="http://schemas.microsoft.com/office/drawing/2014/main" id="{F400109E-3D1B-4790-B88A-76F28F668BDC}"/>
              </a:ext>
            </a:extLst>
          </p:cNvPr>
          <p:cNvPicPr/>
          <p:nvPr/>
        </p:nvPicPr>
        <p:blipFill>
          <a:blip r:embed="rId2"/>
          <a:stretch/>
        </p:blipFill>
        <p:spPr>
          <a:xfrm>
            <a:off x="8991599" y="1473453"/>
            <a:ext cx="2870200" cy="3640274"/>
          </a:xfrm>
          <a:prstGeom prst="rect">
            <a:avLst/>
          </a:prstGeom>
          <a:ln w="0">
            <a:noFill/>
          </a:ln>
        </p:spPr>
      </p:pic>
    </p:spTree>
    <p:extLst>
      <p:ext uri="{BB962C8B-B14F-4D97-AF65-F5344CB8AC3E}">
        <p14:creationId xmlns:p14="http://schemas.microsoft.com/office/powerpoint/2010/main" val="3220354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3">
            <a:extLst>
              <a:ext uri="{FF2B5EF4-FFF2-40B4-BE49-F238E27FC236}">
                <a16:creationId xmlns:a16="http://schemas.microsoft.com/office/drawing/2014/main" id="{D58AFB00-B923-4591-99F7-EDEF92924DF0}"/>
              </a:ext>
            </a:extLst>
          </p:cNvPr>
          <p:cNvSpPr txBox="1">
            <a:spLocks/>
          </p:cNvSpPr>
          <p:nvPr/>
        </p:nvSpPr>
        <p:spPr>
          <a:xfrm>
            <a:off x="292596" y="198255"/>
            <a:ext cx="11459137" cy="1275198"/>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fr-FR" sz="2800" b="1">
                <a:solidFill>
                  <a:srgbClr val="29235C"/>
                </a:solidFill>
                <a:latin typeface="Arial"/>
                <a:ea typeface="+mj-ea"/>
                <a:cs typeface="Arial"/>
              </a:rPr>
              <a:t>Le contrat Engagements Quartiers 2030 du territoire de GPSEA</a:t>
            </a:r>
          </a:p>
        </p:txBody>
      </p:sp>
      <p:pic>
        <p:nvPicPr>
          <p:cNvPr id="43" name="Image 9">
            <a:extLst>
              <a:ext uri="{FF2B5EF4-FFF2-40B4-BE49-F238E27FC236}">
                <a16:creationId xmlns:a16="http://schemas.microsoft.com/office/drawing/2014/main" id="{33AFA5C6-CC58-4BE2-9F1F-03F4369A4870}"/>
              </a:ext>
            </a:extLst>
          </p:cNvPr>
          <p:cNvPicPr/>
          <p:nvPr/>
        </p:nvPicPr>
        <p:blipFill>
          <a:blip r:embed="rId2"/>
          <a:stretch/>
        </p:blipFill>
        <p:spPr>
          <a:xfrm>
            <a:off x="7777204" y="669240"/>
            <a:ext cx="4122200" cy="5519520"/>
          </a:xfrm>
          <a:prstGeom prst="rect">
            <a:avLst/>
          </a:prstGeom>
          <a:ln w="0">
            <a:noFill/>
          </a:ln>
        </p:spPr>
      </p:pic>
      <p:sp>
        <p:nvSpPr>
          <p:cNvPr id="44" name="Espace réservé du texte 5">
            <a:extLst>
              <a:ext uri="{FF2B5EF4-FFF2-40B4-BE49-F238E27FC236}">
                <a16:creationId xmlns:a16="http://schemas.microsoft.com/office/drawing/2014/main" id="{0886BF84-0C9E-46D4-8667-4F1F63DF572F}"/>
              </a:ext>
            </a:extLst>
          </p:cNvPr>
          <p:cNvSpPr txBox="1">
            <a:spLocks/>
          </p:cNvSpPr>
          <p:nvPr/>
        </p:nvSpPr>
        <p:spPr>
          <a:xfrm>
            <a:off x="292596" y="1525791"/>
            <a:ext cx="6853547" cy="3164439"/>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rgbClr val="312E48"/>
                </a:solidFill>
                <a:latin typeface="+mn-lt"/>
                <a:ea typeface="+mn-ea"/>
                <a:cs typeface="+mn-cs"/>
              </a:defRPr>
            </a:lvl1pPr>
            <a:lvl2pPr marL="457200" indent="0" algn="l" defTabSz="914400" rtl="0" eaLnBrk="1" latinLnBrk="0" hangingPunct="1">
              <a:lnSpc>
                <a:spcPct val="90000"/>
              </a:lnSpc>
              <a:spcBef>
                <a:spcPts val="500"/>
              </a:spcBef>
              <a:buFont typeface="Courier New" panose="02070309020205020404" pitchFamily="49" charset="0"/>
              <a:buChar char="o"/>
              <a:defRPr lang="fr-FR" sz="1200" b="0" i="0" kern="1200" dirty="0">
                <a:solidFill>
                  <a:srgbClr val="312E48"/>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lang="fr-FR" sz="1200" b="0" i="0" kern="1200" dirty="0">
                <a:solidFill>
                  <a:srgbClr val="312E4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fr-FR">
                <a:solidFill>
                  <a:srgbClr val="29235C"/>
                </a:solidFill>
              </a:rPr>
              <a:t>9 quartiers prioritaires répartis sur 7 villes</a:t>
            </a:r>
          </a:p>
          <a:p>
            <a:pPr>
              <a:spcAft>
                <a:spcPts val="600"/>
              </a:spcAft>
            </a:pPr>
            <a:r>
              <a:rPr lang="fr-FR">
                <a:solidFill>
                  <a:srgbClr val="29235C"/>
                </a:solidFill>
              </a:rPr>
              <a:t>5 NPNRU</a:t>
            </a:r>
          </a:p>
          <a:p>
            <a:pPr>
              <a:spcAft>
                <a:spcPts val="600"/>
              </a:spcAft>
            </a:pPr>
            <a:r>
              <a:rPr lang="fr-FR">
                <a:solidFill>
                  <a:srgbClr val="29235C"/>
                </a:solidFill>
              </a:rPr>
              <a:t>36 762 habitants, soit 11.4% de la population territoriale</a:t>
            </a:r>
          </a:p>
          <a:p>
            <a:pPr>
              <a:spcAft>
                <a:spcPts val="600"/>
              </a:spcAft>
            </a:pPr>
            <a:r>
              <a:rPr lang="fr-FR">
                <a:solidFill>
                  <a:srgbClr val="29235C"/>
                </a:solidFill>
              </a:rPr>
              <a:t>Accroissement de 43.5% de la population en QPV entre 2015 et 2024</a:t>
            </a:r>
          </a:p>
          <a:p>
            <a:pPr>
              <a:spcAft>
                <a:spcPts val="600"/>
              </a:spcAft>
            </a:pPr>
            <a:r>
              <a:rPr lang="fr-FR">
                <a:solidFill>
                  <a:srgbClr val="29235C"/>
                </a:solidFill>
              </a:rPr>
              <a:t>Contrat signé le 3 décembre 2024</a:t>
            </a:r>
          </a:p>
        </p:txBody>
      </p:sp>
      <p:pic>
        <p:nvPicPr>
          <p:cNvPr id="45" name="Image 42" descr="Une image contenant habits, Visage humain, personne, homme&#10;&#10;Description générée automatiquement">
            <a:extLst>
              <a:ext uri="{FF2B5EF4-FFF2-40B4-BE49-F238E27FC236}">
                <a16:creationId xmlns:a16="http://schemas.microsoft.com/office/drawing/2014/main" id="{707D6581-6A60-460D-B12B-FC96CCE9FD17}"/>
              </a:ext>
            </a:extLst>
          </p:cNvPr>
          <p:cNvPicPr/>
          <p:nvPr/>
        </p:nvPicPr>
        <p:blipFill>
          <a:blip r:embed="rId3"/>
          <a:stretch/>
        </p:blipFill>
        <p:spPr>
          <a:xfrm>
            <a:off x="2240990" y="4690230"/>
            <a:ext cx="2058120" cy="1371960"/>
          </a:xfrm>
          <a:prstGeom prst="rect">
            <a:avLst/>
          </a:prstGeom>
          <a:ln w="0">
            <a:noFill/>
          </a:ln>
        </p:spPr>
      </p:pic>
      <p:pic>
        <p:nvPicPr>
          <p:cNvPr id="46" name="Image 38" descr="Une image contenant intérieur, Convention, Centre de conférences, auditorium&#10;&#10;Description générée automatiquement">
            <a:extLst>
              <a:ext uri="{FF2B5EF4-FFF2-40B4-BE49-F238E27FC236}">
                <a16:creationId xmlns:a16="http://schemas.microsoft.com/office/drawing/2014/main" id="{EC6FAF6F-EDBE-48F1-9E66-66C13CA8C028}"/>
              </a:ext>
            </a:extLst>
          </p:cNvPr>
          <p:cNvPicPr/>
          <p:nvPr/>
        </p:nvPicPr>
        <p:blipFill>
          <a:blip r:embed="rId4"/>
          <a:stretch/>
        </p:blipFill>
        <p:spPr>
          <a:xfrm>
            <a:off x="4776879" y="4363228"/>
            <a:ext cx="2233080" cy="1488600"/>
          </a:xfrm>
          <a:prstGeom prst="rect">
            <a:avLst/>
          </a:prstGeom>
          <a:ln w="0">
            <a:noFill/>
          </a:ln>
        </p:spPr>
      </p:pic>
    </p:spTree>
    <p:extLst>
      <p:ext uri="{BB962C8B-B14F-4D97-AF65-F5344CB8AC3E}">
        <p14:creationId xmlns:p14="http://schemas.microsoft.com/office/powerpoint/2010/main" val="157492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8014E-953F-A74A-9B45-337855F93E92}"/>
              </a:ext>
            </a:extLst>
          </p:cNvPr>
          <p:cNvSpPr>
            <a:spLocks noGrp="1"/>
          </p:cNvSpPr>
          <p:nvPr>
            <p:ph type="title"/>
          </p:nvPr>
        </p:nvSpPr>
        <p:spPr>
          <a:xfrm>
            <a:off x="957812" y="2017015"/>
            <a:ext cx="10515600" cy="2209091"/>
          </a:xfrm>
        </p:spPr>
        <p:txBody>
          <a:bodyPr/>
          <a:lstStyle/>
          <a:p>
            <a:pPr marL="12700">
              <a:lnSpc>
                <a:spcPct val="100000"/>
              </a:lnSpc>
            </a:pPr>
            <a:r>
              <a:rPr lang="fr-FR">
                <a:cs typeface="Helvetica" panose="020B0604020202020204" pitchFamily="34" charset="0"/>
              </a:rPr>
              <a:t>La définition de la géographie prioritaire</a:t>
            </a:r>
          </a:p>
        </p:txBody>
      </p:sp>
      <p:sp>
        <p:nvSpPr>
          <p:cNvPr id="3" name="Espace réservé du texte 2">
            <a:extLst>
              <a:ext uri="{FF2B5EF4-FFF2-40B4-BE49-F238E27FC236}">
                <a16:creationId xmlns:a16="http://schemas.microsoft.com/office/drawing/2014/main" id="{2BFC47C3-4EB2-4547-B3CF-76F89328210A}"/>
              </a:ext>
            </a:extLst>
          </p:cNvPr>
          <p:cNvSpPr>
            <a:spLocks noGrp="1"/>
          </p:cNvSpPr>
          <p:nvPr>
            <p:ph type="body" sz="quarter" idx="10"/>
          </p:nvPr>
        </p:nvSpPr>
        <p:spPr/>
        <p:txBody>
          <a:bodyPr/>
          <a:lstStyle/>
          <a:p>
            <a:pPr marL="0" indent="0">
              <a:buNone/>
            </a:pPr>
            <a:r>
              <a:rPr lang="fr-FR"/>
              <a:t>2.</a:t>
            </a:r>
          </a:p>
        </p:txBody>
      </p:sp>
    </p:spTree>
    <p:extLst>
      <p:ext uri="{BB962C8B-B14F-4D97-AF65-F5344CB8AC3E}">
        <p14:creationId xmlns:p14="http://schemas.microsoft.com/office/powerpoint/2010/main" val="1607567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AAB6591-A8D5-4167-B280-B3A3D70F71E9}"/>
              </a:ext>
            </a:extLst>
          </p:cNvPr>
          <p:cNvSpPr/>
          <p:nvPr/>
        </p:nvSpPr>
        <p:spPr>
          <a:xfrm>
            <a:off x="956733" y="1020509"/>
            <a:ext cx="10714808" cy="3139321"/>
          </a:xfrm>
          <a:prstGeom prst="rect">
            <a:avLst/>
          </a:prstGeom>
        </p:spPr>
        <p:txBody>
          <a:bodyPr wrap="square">
            <a:spAutoFit/>
          </a:bodyPr>
          <a:lstStyle/>
          <a:p>
            <a:r>
              <a:rPr lang="fr-FR" b="1">
                <a:solidFill>
                  <a:srgbClr val="29235C"/>
                </a:solidFill>
              </a:rPr>
              <a:t>Un critère unique</a:t>
            </a:r>
          </a:p>
          <a:p>
            <a:r>
              <a:rPr lang="fr-FR"/>
              <a:t>Quartier ayant une concentration des populations ayant des ressources inférieures à 60% de revenu médian de référence. Localement ce critère national est pondéré par le revenu fiscal médian de chaque unité urbaine, soit 14 100 € pour la Région parisienne. Chaque quartier doit comporter au minimum 1 000 habitants.</a:t>
            </a:r>
          </a:p>
          <a:p>
            <a:endParaRPr lang="fr-FR"/>
          </a:p>
          <a:p>
            <a:r>
              <a:rPr lang="fr-FR" b="1">
                <a:solidFill>
                  <a:srgbClr val="29235C"/>
                </a:solidFill>
              </a:rPr>
              <a:t>Une première définition des zones par l’Etat selon un carroyage de 200m de coté</a:t>
            </a: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La définition de la géographie prioritaire</a:t>
            </a:r>
            <a:endParaRPr kumimoji="0" lang="fr-FR" sz="3600" u="none" strike="noStrike" kern="0" cap="none" normalizeH="0" noProof="0">
              <a:ln>
                <a:noFill/>
              </a:ln>
              <a:effectLst/>
              <a:uLnTx/>
              <a:uFillTx/>
              <a:latin typeface="TT Commons" panose="02000506030000020004" pitchFamily="2" charset="77"/>
            </a:endParaRPr>
          </a:p>
        </p:txBody>
      </p:sp>
      <p:pic>
        <p:nvPicPr>
          <p:cNvPr id="3" name="Image 2" descr="Une image contenant texte, carte, Plan&#10;&#10;Description générée automatiquement">
            <a:extLst>
              <a:ext uri="{FF2B5EF4-FFF2-40B4-BE49-F238E27FC236}">
                <a16:creationId xmlns:a16="http://schemas.microsoft.com/office/drawing/2014/main" id="{4828C178-3FFD-4DD9-AF00-E6CD8257C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2869263"/>
            <a:ext cx="5276850" cy="2968228"/>
          </a:xfrm>
          <a:prstGeom prst="rect">
            <a:avLst/>
          </a:prstGeom>
        </p:spPr>
      </p:pic>
    </p:spTree>
    <p:extLst>
      <p:ext uri="{BB962C8B-B14F-4D97-AF65-F5344CB8AC3E}">
        <p14:creationId xmlns:p14="http://schemas.microsoft.com/office/powerpoint/2010/main" val="456724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AAB6591-A8D5-4167-B280-B3A3D70F71E9}"/>
              </a:ext>
            </a:extLst>
          </p:cNvPr>
          <p:cNvSpPr/>
          <p:nvPr/>
        </p:nvSpPr>
        <p:spPr>
          <a:xfrm>
            <a:off x="956733" y="1020509"/>
            <a:ext cx="10871200" cy="5355312"/>
          </a:xfrm>
          <a:prstGeom prst="rect">
            <a:avLst/>
          </a:prstGeom>
        </p:spPr>
        <p:txBody>
          <a:bodyPr wrap="square">
            <a:spAutoFit/>
          </a:bodyPr>
          <a:lstStyle/>
          <a:p>
            <a:r>
              <a:rPr lang="fr-FR" b="1">
                <a:solidFill>
                  <a:srgbClr val="29235C"/>
                </a:solidFill>
              </a:rPr>
              <a:t>L’indice de vulnérabilité de GPSEA</a:t>
            </a:r>
          </a:p>
          <a:p>
            <a:endParaRPr lang="fr-FR" b="1">
              <a:solidFill>
                <a:srgbClr val="29235C"/>
              </a:solidFill>
            </a:endParaRPr>
          </a:p>
          <a:p>
            <a:r>
              <a:rPr lang="fr-FR"/>
              <a:t>Identification des quartiers vulnérables sur la base de données sociodémographiques et socioéconomiques, en agrégeant 8 indicateurs :</a:t>
            </a:r>
          </a:p>
          <a:p>
            <a:endParaRPr lang="fr-FR"/>
          </a:p>
          <a:p>
            <a:pPr marL="285750" lvl="0" indent="-285750">
              <a:buFont typeface="Arial" panose="020B0604020202020204" pitchFamily="34" charset="0"/>
              <a:buChar char="•"/>
            </a:pPr>
            <a:r>
              <a:rPr lang="fr-FR"/>
              <a:t>Part des familles monoparentales</a:t>
            </a:r>
          </a:p>
          <a:p>
            <a:pPr marL="285750" lvl="0" indent="-285750">
              <a:buFont typeface="Arial" panose="020B0604020202020204" pitchFamily="34" charset="0"/>
              <a:buChar char="•"/>
            </a:pPr>
            <a:r>
              <a:rPr lang="fr-FR"/>
              <a:t>Part des étrangers</a:t>
            </a:r>
          </a:p>
          <a:p>
            <a:pPr marL="285750" lvl="0" indent="-285750">
              <a:buFont typeface="Arial" panose="020B0604020202020204" pitchFamily="34" charset="0"/>
              <a:buChar char="•"/>
            </a:pPr>
            <a:r>
              <a:rPr lang="fr-FR"/>
              <a:t>Taux de scolarisation des 18-24 ans</a:t>
            </a:r>
          </a:p>
          <a:p>
            <a:pPr marL="285750" lvl="0" indent="-285750">
              <a:buFont typeface="Arial" panose="020B0604020202020204" pitchFamily="34" charset="0"/>
              <a:buChar char="•"/>
            </a:pPr>
            <a:r>
              <a:rPr lang="fr-FR"/>
              <a:t>Part des ménages emménagés depuis plus de 10 ans</a:t>
            </a:r>
          </a:p>
          <a:p>
            <a:pPr marL="285750" lvl="0" indent="-285750">
              <a:buFont typeface="Arial" panose="020B0604020202020204" pitchFamily="34" charset="0"/>
              <a:buChar char="•"/>
            </a:pPr>
            <a:r>
              <a:rPr lang="fr-FR"/>
              <a:t>Revenu médian déclaré</a:t>
            </a:r>
          </a:p>
          <a:p>
            <a:pPr marL="285750" lvl="0" indent="-285750">
              <a:buFont typeface="Arial" panose="020B0604020202020204" pitchFamily="34" charset="0"/>
              <a:buChar char="•"/>
            </a:pPr>
            <a:r>
              <a:rPr lang="fr-FR"/>
              <a:t>Part des chômeurs</a:t>
            </a:r>
          </a:p>
          <a:p>
            <a:pPr marL="285750" lvl="0" indent="-285750">
              <a:buFont typeface="Arial" panose="020B0604020202020204" pitchFamily="34" charset="0"/>
              <a:buChar char="•"/>
            </a:pPr>
            <a:r>
              <a:rPr lang="fr-FR"/>
              <a:t>Part de l’ensemble des prestations sociales dans le revenu</a:t>
            </a:r>
          </a:p>
          <a:p>
            <a:pPr marL="285750" lvl="0" indent="-285750">
              <a:buFont typeface="Arial" panose="020B0604020202020204" pitchFamily="34" charset="0"/>
              <a:buChar char="•"/>
            </a:pPr>
            <a:r>
              <a:rPr lang="fr-FR"/>
              <a:t>Part des non ou peu diplômés parmi la population non scolarisée de 15 ans ou plus.</a:t>
            </a:r>
          </a:p>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La définition de la géographie prioritaire</a:t>
            </a:r>
            <a:endParaRPr kumimoji="0" lang="fr-FR" sz="3600" u="none" strike="noStrike" kern="0" cap="none" normalizeH="0" noProof="0">
              <a:ln>
                <a:noFill/>
              </a:ln>
              <a:effectLst/>
              <a:uLnTx/>
              <a:uFillTx/>
              <a:latin typeface="TT Commons" panose="02000506030000020004" pitchFamily="2" charset="77"/>
            </a:endParaRPr>
          </a:p>
        </p:txBody>
      </p:sp>
    </p:spTree>
    <p:extLst>
      <p:ext uri="{BB962C8B-B14F-4D97-AF65-F5344CB8AC3E}">
        <p14:creationId xmlns:p14="http://schemas.microsoft.com/office/powerpoint/2010/main" val="2899484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La définition de la géographie prioritaire</a:t>
            </a:r>
            <a:endParaRPr kumimoji="0" lang="fr-FR" sz="3600" u="none" strike="noStrike" kern="0" cap="none" normalizeH="0" noProof="0">
              <a:ln>
                <a:noFill/>
              </a:ln>
              <a:effectLst/>
              <a:uLnTx/>
              <a:uFillTx/>
              <a:latin typeface="TT Commons" panose="02000506030000020004" pitchFamily="2" charset="77"/>
            </a:endParaRPr>
          </a:p>
        </p:txBody>
      </p:sp>
      <p:pic>
        <p:nvPicPr>
          <p:cNvPr id="5" name="Picture 5" descr="Une image contenant carte&#10;&#10;Description générée automatiquement">
            <a:extLst>
              <a:ext uri="{FF2B5EF4-FFF2-40B4-BE49-F238E27FC236}">
                <a16:creationId xmlns:a16="http://schemas.microsoft.com/office/drawing/2014/main" id="{37D4EC97-3F04-4F54-8001-5A3352197A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03746" y="900060"/>
            <a:ext cx="5277485" cy="5076825"/>
          </a:xfrm>
          <a:prstGeom prst="rect">
            <a:avLst/>
          </a:prstGeom>
        </p:spPr>
      </p:pic>
      <p:pic>
        <p:nvPicPr>
          <p:cNvPr id="2" name="Image 1">
            <a:extLst>
              <a:ext uri="{FF2B5EF4-FFF2-40B4-BE49-F238E27FC236}">
                <a16:creationId xmlns:a16="http://schemas.microsoft.com/office/drawing/2014/main" id="{A9A47120-69D5-4396-A61B-AF567269D4FA}"/>
              </a:ext>
            </a:extLst>
          </p:cNvPr>
          <p:cNvPicPr>
            <a:picLocks noChangeAspect="1"/>
          </p:cNvPicPr>
          <p:nvPr/>
        </p:nvPicPr>
        <p:blipFill>
          <a:blip r:embed="rId3"/>
          <a:stretch>
            <a:fillRect/>
          </a:stretch>
        </p:blipFill>
        <p:spPr>
          <a:xfrm>
            <a:off x="7214616" y="1142058"/>
            <a:ext cx="4301549" cy="4572942"/>
          </a:xfrm>
          <a:prstGeom prst="rect">
            <a:avLst/>
          </a:prstGeom>
        </p:spPr>
      </p:pic>
    </p:spTree>
    <p:extLst>
      <p:ext uri="{BB962C8B-B14F-4D97-AF65-F5344CB8AC3E}">
        <p14:creationId xmlns:p14="http://schemas.microsoft.com/office/powerpoint/2010/main" val="3503733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La définition de la géographie prioritaire</a:t>
            </a:r>
            <a:endParaRPr kumimoji="0" lang="fr-FR" sz="3600" u="none" strike="noStrike" kern="0" cap="none" normalizeH="0" noProof="0">
              <a:ln>
                <a:noFill/>
              </a:ln>
              <a:effectLst/>
              <a:uLnTx/>
              <a:uFillTx/>
              <a:latin typeface="TT Commons" panose="02000506030000020004" pitchFamily="2" charset="77"/>
            </a:endParaRPr>
          </a:p>
        </p:txBody>
      </p:sp>
      <p:pic>
        <p:nvPicPr>
          <p:cNvPr id="4" name="Image 3" descr="Une image contenant texte, diagramme, carte&#10;&#10;Description générée automatiquement">
            <a:extLst>
              <a:ext uri="{FF2B5EF4-FFF2-40B4-BE49-F238E27FC236}">
                <a16:creationId xmlns:a16="http://schemas.microsoft.com/office/drawing/2014/main" id="{D06C18DF-01E1-453E-A1EA-4E237D253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059" y="1035176"/>
            <a:ext cx="3588547" cy="5075932"/>
          </a:xfrm>
          <a:prstGeom prst="rect">
            <a:avLst/>
          </a:prstGeom>
        </p:spPr>
      </p:pic>
    </p:spTree>
    <p:extLst>
      <p:ext uri="{BB962C8B-B14F-4D97-AF65-F5344CB8AC3E}">
        <p14:creationId xmlns:p14="http://schemas.microsoft.com/office/powerpoint/2010/main" val="130394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6C76A-4588-2E5C-3A2E-1128BDB94FB9}"/>
            </a:ext>
          </a:extLst>
        </p:cNvPr>
        <p:cNvGrpSpPr/>
        <p:nvPr/>
      </p:nvGrpSpPr>
      <p:grpSpPr>
        <a:xfrm>
          <a:off x="0" y="0"/>
          <a:ext cx="0" cy="0"/>
          <a:chOff x="0" y="0"/>
          <a:chExt cx="0" cy="0"/>
        </a:xfrm>
      </p:grpSpPr>
      <p:pic>
        <p:nvPicPr>
          <p:cNvPr id="5" name="Picture 2" descr="Une image contenant carte, Photographie aérienne&#10;&#10;Le contenu généré par l’IA peut être incorrect.">
            <a:extLst>
              <a:ext uri="{FF2B5EF4-FFF2-40B4-BE49-F238E27FC236}">
                <a16:creationId xmlns:a16="http://schemas.microsoft.com/office/drawing/2014/main" id="{B7C24ECA-E665-8B00-6662-B5AB686BA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1263"/>
            <a:ext cx="60579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1">
            <a:extLst>
              <a:ext uri="{FF2B5EF4-FFF2-40B4-BE49-F238E27FC236}">
                <a16:creationId xmlns:a16="http://schemas.microsoft.com/office/drawing/2014/main" id="{F4B8D511-8A33-E5F4-312E-52681E898573}"/>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A5BF16C5-B38D-4539-A223-460503A1D3A3}"/>
              </a:ext>
            </a:extLst>
          </p:cNvPr>
          <p:cNvSpPr>
            <a:spLocks noGrp="1"/>
          </p:cNvSpPr>
          <p:nvPr>
            <p:ph type="body" sz="quarter" idx="11"/>
          </p:nvPr>
        </p:nvSpPr>
        <p:spPr/>
        <p:txBody>
          <a:bodyPr/>
          <a:lstStyle/>
          <a:p>
            <a:r>
              <a:rPr lang="fr-FR"/>
              <a:t>Le SIG à travers ses données structurantes</a:t>
            </a:r>
          </a:p>
        </p:txBody>
      </p:sp>
      <p:sp>
        <p:nvSpPr>
          <p:cNvPr id="4" name="ZoneTexte 3">
            <a:extLst>
              <a:ext uri="{FF2B5EF4-FFF2-40B4-BE49-F238E27FC236}">
                <a16:creationId xmlns:a16="http://schemas.microsoft.com/office/drawing/2014/main" id="{0E0B0CB6-FB24-3843-FBD3-8D4E01CDDED4}"/>
              </a:ext>
            </a:extLst>
          </p:cNvPr>
          <p:cNvSpPr txBox="1"/>
          <p:nvPr/>
        </p:nvSpPr>
        <p:spPr>
          <a:xfrm>
            <a:off x="1062568" y="1371810"/>
            <a:ext cx="5033432" cy="4401205"/>
          </a:xfrm>
          <a:prstGeom prst="rect">
            <a:avLst/>
          </a:prstGeom>
          <a:noFill/>
        </p:spPr>
        <p:txBody>
          <a:bodyPr wrap="square" lIns="91440" tIns="45720" rIns="91440" bIns="45720" anchor="t">
            <a:spAutoFit/>
          </a:bodyPr>
          <a:lstStyle/>
          <a:p>
            <a:r>
              <a:rPr lang="fr-FR" sz="2000" dirty="0">
                <a:solidFill>
                  <a:srgbClr val="29235C"/>
                </a:solidFill>
                <a:ea typeface="Calibri"/>
                <a:cs typeface="Calibri"/>
              </a:rPr>
              <a:t>Edition :</a:t>
            </a:r>
          </a:p>
          <a:p>
            <a:pPr marL="342900" indent="-342900">
              <a:buAutoNum type="arabicPeriod"/>
            </a:pPr>
            <a:r>
              <a:rPr lang="fr-FR" sz="2000" b="1" dirty="0">
                <a:solidFill>
                  <a:srgbClr val="CA9E67"/>
                </a:solidFill>
                <a:ea typeface="Calibri"/>
                <a:cs typeface="Calibri"/>
              </a:rPr>
              <a:t>Recenser</a:t>
            </a:r>
            <a:r>
              <a:rPr lang="fr-FR" sz="2000" dirty="0">
                <a:solidFill>
                  <a:srgbClr val="29235C"/>
                </a:solidFill>
                <a:ea typeface="Calibri"/>
                <a:cs typeface="Calibri"/>
              </a:rPr>
              <a:t> les espaces verts de la ville et les catégoriser (prairie fleurie, arbustifs, arbres).</a:t>
            </a:r>
          </a:p>
          <a:p>
            <a:pPr marL="342900" indent="-342900">
              <a:buAutoNum type="arabicPeriod"/>
            </a:pPr>
            <a:r>
              <a:rPr lang="fr-FR" sz="2000" b="1" dirty="0">
                <a:solidFill>
                  <a:srgbClr val="CA9E67"/>
                </a:solidFill>
                <a:ea typeface="Calibri"/>
                <a:cs typeface="Calibri"/>
              </a:rPr>
              <a:t>Extraire</a:t>
            </a:r>
            <a:r>
              <a:rPr lang="fr-FR" sz="2000" dirty="0">
                <a:solidFill>
                  <a:srgbClr val="29235C"/>
                </a:solidFill>
                <a:ea typeface="Calibri"/>
                <a:cs typeface="Calibri"/>
              </a:rPr>
              <a:t> des données depuis l’application.</a:t>
            </a:r>
          </a:p>
          <a:p>
            <a:r>
              <a:rPr lang="fr-FR" sz="2000" dirty="0">
                <a:solidFill>
                  <a:srgbClr val="29235C"/>
                </a:solidFill>
                <a:ea typeface="Calibri"/>
                <a:cs typeface="Calibri"/>
              </a:rPr>
              <a:t>Gestion utilisateurs : </a:t>
            </a:r>
            <a:r>
              <a:rPr lang="fr-FR" sz="2000" b="1" dirty="0">
                <a:solidFill>
                  <a:srgbClr val="CA9E67"/>
                </a:solidFill>
                <a:ea typeface="Calibri"/>
                <a:cs typeface="Calibri"/>
              </a:rPr>
              <a:t>Accès restreint </a:t>
            </a:r>
            <a:r>
              <a:rPr lang="fr-FR" sz="2000" dirty="0">
                <a:solidFill>
                  <a:srgbClr val="29235C"/>
                </a:solidFill>
                <a:ea typeface="Calibri"/>
                <a:cs typeface="Calibri"/>
              </a:rPr>
              <a:t>par groupe.</a:t>
            </a:r>
          </a:p>
          <a:p>
            <a:r>
              <a:rPr lang="fr-FR" sz="2000" dirty="0">
                <a:solidFill>
                  <a:srgbClr val="29235C"/>
                </a:solidFill>
                <a:ea typeface="Calibri"/>
                <a:cs typeface="Calibri"/>
              </a:rPr>
              <a:t>Intégration automatique : import des données métiers.</a:t>
            </a:r>
          </a:p>
          <a:p>
            <a:r>
              <a:rPr lang="fr-FR" sz="2000" dirty="0">
                <a:solidFill>
                  <a:srgbClr val="29235C"/>
                </a:solidFill>
                <a:ea typeface="Calibri"/>
                <a:cs typeface="Calibri"/>
              </a:rPr>
              <a:t>Tableaux de bord : </a:t>
            </a:r>
            <a:r>
              <a:rPr lang="fr-FR" sz="2000" b="1" dirty="0">
                <a:solidFill>
                  <a:srgbClr val="CA9E67"/>
                </a:solidFill>
                <a:ea typeface="Calibri"/>
                <a:cs typeface="Calibri"/>
              </a:rPr>
              <a:t>suivi des activités </a:t>
            </a:r>
            <a:r>
              <a:rPr lang="fr-FR" sz="2000" dirty="0">
                <a:solidFill>
                  <a:srgbClr val="29235C"/>
                </a:solidFill>
                <a:ea typeface="Calibri"/>
                <a:cs typeface="Calibri"/>
              </a:rPr>
              <a:t>avec un calendrier (MAJ automatique).</a:t>
            </a:r>
          </a:p>
          <a:p>
            <a:r>
              <a:rPr lang="fr-FR" sz="2000" b="1" dirty="0">
                <a:solidFill>
                  <a:srgbClr val="CA9E67"/>
                </a:solidFill>
                <a:ea typeface="Calibri"/>
                <a:cs typeface="Calibri"/>
              </a:rPr>
              <a:t>Analyses personnalisées </a:t>
            </a:r>
            <a:r>
              <a:rPr lang="fr-FR" sz="2000" dirty="0">
                <a:solidFill>
                  <a:srgbClr val="29235C"/>
                </a:solidFill>
                <a:ea typeface="Calibri"/>
                <a:cs typeface="Calibri"/>
              </a:rPr>
              <a:t>: différencier la gestion des espaces verts de la ville (interne Vs externe).</a:t>
            </a:r>
          </a:p>
        </p:txBody>
      </p:sp>
      <p:pic>
        <p:nvPicPr>
          <p:cNvPr id="2051" name="Picture 3" descr="Une image contenant texte, capture d’écran, diagramme, conception&#10;&#10;Le contenu généré par l’IA peut être incorrect.">
            <a:extLst>
              <a:ext uri="{FF2B5EF4-FFF2-40B4-BE49-F238E27FC236}">
                <a16:creationId xmlns:a16="http://schemas.microsoft.com/office/drawing/2014/main" id="{8E2D0E8D-CD95-4FE9-CF3D-020345192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408" y="1504016"/>
            <a:ext cx="19050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6B4B029C-D71C-E998-9548-948EF270A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1435" y="5860863"/>
            <a:ext cx="1297973" cy="28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579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8014E-953F-A74A-9B45-337855F93E92}"/>
              </a:ext>
            </a:extLst>
          </p:cNvPr>
          <p:cNvSpPr>
            <a:spLocks noGrp="1"/>
          </p:cNvSpPr>
          <p:nvPr>
            <p:ph type="title"/>
          </p:nvPr>
        </p:nvSpPr>
        <p:spPr>
          <a:xfrm>
            <a:off x="957812" y="2017015"/>
            <a:ext cx="10515600" cy="2209091"/>
          </a:xfrm>
        </p:spPr>
        <p:txBody>
          <a:bodyPr/>
          <a:lstStyle/>
          <a:p>
            <a:pPr marL="12700">
              <a:lnSpc>
                <a:spcPct val="100000"/>
              </a:lnSpc>
            </a:pPr>
            <a:r>
              <a:rPr lang="fr-FR">
                <a:cs typeface="Helvetica" panose="020B0604020202020204" pitchFamily="34" charset="0"/>
              </a:rPr>
              <a:t>Des outils cartographiques au service de la politique de la ville</a:t>
            </a:r>
          </a:p>
        </p:txBody>
      </p:sp>
      <p:sp>
        <p:nvSpPr>
          <p:cNvPr id="3" name="Espace réservé du texte 2">
            <a:extLst>
              <a:ext uri="{FF2B5EF4-FFF2-40B4-BE49-F238E27FC236}">
                <a16:creationId xmlns:a16="http://schemas.microsoft.com/office/drawing/2014/main" id="{2BFC47C3-4EB2-4547-B3CF-76F89328210A}"/>
              </a:ext>
            </a:extLst>
          </p:cNvPr>
          <p:cNvSpPr>
            <a:spLocks noGrp="1"/>
          </p:cNvSpPr>
          <p:nvPr>
            <p:ph type="body" sz="quarter" idx="10"/>
          </p:nvPr>
        </p:nvSpPr>
        <p:spPr/>
        <p:txBody>
          <a:bodyPr/>
          <a:lstStyle/>
          <a:p>
            <a:pPr marL="0" indent="0">
              <a:buNone/>
            </a:pPr>
            <a:r>
              <a:rPr lang="fr-FR"/>
              <a:t>3.</a:t>
            </a:r>
          </a:p>
        </p:txBody>
      </p:sp>
    </p:spTree>
    <p:extLst>
      <p:ext uri="{BB962C8B-B14F-4D97-AF65-F5344CB8AC3E}">
        <p14:creationId xmlns:p14="http://schemas.microsoft.com/office/powerpoint/2010/main" val="899936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hlinkClick r:id="rId2"/>
              </a:rPr>
              <a:t>Carte interactive</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pic>
        <p:nvPicPr>
          <p:cNvPr id="7" name="Image 6">
            <a:extLst>
              <a:ext uri="{FF2B5EF4-FFF2-40B4-BE49-F238E27FC236}">
                <a16:creationId xmlns:a16="http://schemas.microsoft.com/office/drawing/2014/main" id="{6D3144CA-2356-458A-BC77-A5F9752AF5B8}"/>
              </a:ext>
            </a:extLst>
          </p:cNvPr>
          <p:cNvPicPr>
            <a:picLocks noChangeAspect="1"/>
          </p:cNvPicPr>
          <p:nvPr/>
        </p:nvPicPr>
        <p:blipFill>
          <a:blip r:embed="rId3"/>
          <a:stretch>
            <a:fillRect/>
          </a:stretch>
        </p:blipFill>
        <p:spPr>
          <a:xfrm>
            <a:off x="1163607" y="1020508"/>
            <a:ext cx="9059385" cy="4896965"/>
          </a:xfrm>
          <a:prstGeom prst="rect">
            <a:avLst/>
          </a:prstGeom>
        </p:spPr>
      </p:pic>
    </p:spTree>
    <p:extLst>
      <p:ext uri="{BB962C8B-B14F-4D97-AF65-F5344CB8AC3E}">
        <p14:creationId xmlns:p14="http://schemas.microsoft.com/office/powerpoint/2010/main" val="402284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Cartographie à la demande des communes</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5" name="Rectangle 4">
            <a:extLst>
              <a:ext uri="{FF2B5EF4-FFF2-40B4-BE49-F238E27FC236}">
                <a16:creationId xmlns:a16="http://schemas.microsoft.com/office/drawing/2014/main" id="{92B789B1-6B64-4B12-B0C4-BB4F2386FADC}"/>
              </a:ext>
            </a:extLst>
          </p:cNvPr>
          <p:cNvSpPr/>
          <p:nvPr/>
        </p:nvSpPr>
        <p:spPr>
          <a:xfrm>
            <a:off x="956733" y="1020509"/>
            <a:ext cx="10871200" cy="4247317"/>
          </a:xfrm>
          <a:prstGeom prst="rect">
            <a:avLst/>
          </a:prstGeom>
        </p:spPr>
        <p:txBody>
          <a:bodyPr wrap="square">
            <a:spAutoFit/>
          </a:bodyPr>
          <a:lstStyle/>
          <a:p>
            <a:r>
              <a:rPr lang="fr-FR" b="1">
                <a:solidFill>
                  <a:srgbClr val="29235C"/>
                </a:solidFill>
              </a:rPr>
              <a:t>Exemple de la cartographie des bailleurs sociaux sur la commune de Limeil-Brévannes</a:t>
            </a:r>
          </a:p>
          <a:p>
            <a:endParaRPr lang="fr-FR"/>
          </a:p>
          <a:p>
            <a:r>
              <a:rPr lang="fr-FR"/>
              <a:t>Demande de la commune de réalisation d’une carte de la ville identifiant chaque immeuble de logements locatifs sociaux sur son territoire. </a:t>
            </a:r>
          </a:p>
          <a:p>
            <a:endParaRPr lang="fr-FR" b="1">
              <a:solidFill>
                <a:srgbClr val="29235C"/>
              </a:solidFill>
            </a:endParaRPr>
          </a:p>
          <a:p>
            <a:r>
              <a:rPr lang="fr-FR" b="1">
                <a:solidFill>
                  <a:srgbClr val="29235C"/>
                </a:solidFill>
              </a:rPr>
              <a:t>Un territoire étendu, principalement pavillonnaire</a:t>
            </a:r>
          </a:p>
          <a:p>
            <a:endParaRPr lang="fr-FR" b="1">
              <a:solidFill>
                <a:srgbClr val="29235C"/>
              </a:solidFill>
            </a:endParaRPr>
          </a:p>
          <a:p>
            <a:r>
              <a:rPr lang="fr-FR" b="1">
                <a:solidFill>
                  <a:srgbClr val="29235C"/>
                </a:solidFill>
              </a:rPr>
              <a:t>Quinze bailleurs sur le territoire</a:t>
            </a:r>
          </a:p>
          <a:p>
            <a:endParaRPr lang="fr-FR" b="1">
              <a:solidFill>
                <a:srgbClr val="29235C"/>
              </a:solidFill>
            </a:endParaRPr>
          </a:p>
          <a:p>
            <a:r>
              <a:rPr lang="fr-FR" b="1">
                <a:solidFill>
                  <a:srgbClr val="29235C"/>
                </a:solidFill>
              </a:rPr>
              <a:t>Un travail de réalisation par l’Observatoire avec la Direction de la Cohésion Territoriale et la chargée de projets Politique de la Ville de Limeil-Brévannes pour déterminer la carte la plus pertinente </a:t>
            </a:r>
          </a:p>
          <a:p>
            <a:endParaRPr lang="fr-FR" b="1">
              <a:solidFill>
                <a:srgbClr val="29235C"/>
              </a:solidFill>
            </a:endParaRPr>
          </a:p>
          <a:p>
            <a:endParaRPr lang="fr-FR"/>
          </a:p>
          <a:p>
            <a:br>
              <a:rPr lang="fr-FR"/>
            </a:br>
            <a:endParaRPr lang="fr-FR">
              <a:solidFill>
                <a:srgbClr val="29235C"/>
              </a:solidFill>
            </a:endParaRPr>
          </a:p>
        </p:txBody>
      </p:sp>
    </p:spTree>
    <p:extLst>
      <p:ext uri="{BB962C8B-B14F-4D97-AF65-F5344CB8AC3E}">
        <p14:creationId xmlns:p14="http://schemas.microsoft.com/office/powerpoint/2010/main" val="3465090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3289C2-47FD-4DDF-AF5A-51A54DDED2BD}"/>
              </a:ext>
            </a:extLst>
          </p:cNvPr>
          <p:cNvSpPr/>
          <p:nvPr/>
        </p:nvSpPr>
        <p:spPr>
          <a:xfrm>
            <a:off x="956733" y="1084517"/>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pic>
        <p:nvPicPr>
          <p:cNvPr id="2" name="Image 1">
            <a:extLst>
              <a:ext uri="{FF2B5EF4-FFF2-40B4-BE49-F238E27FC236}">
                <a16:creationId xmlns:a16="http://schemas.microsoft.com/office/drawing/2014/main" id="{56DE3471-C05D-4819-A89B-C7901D080EFA}"/>
              </a:ext>
            </a:extLst>
          </p:cNvPr>
          <p:cNvPicPr>
            <a:picLocks noChangeAspect="1"/>
          </p:cNvPicPr>
          <p:nvPr/>
        </p:nvPicPr>
        <p:blipFill>
          <a:blip r:embed="rId2"/>
          <a:stretch>
            <a:fillRect/>
          </a:stretch>
        </p:blipFill>
        <p:spPr>
          <a:xfrm>
            <a:off x="1790327" y="0"/>
            <a:ext cx="8611346" cy="6073666"/>
          </a:xfrm>
          <a:prstGeom prst="rect">
            <a:avLst/>
          </a:prstGeom>
        </p:spPr>
      </p:pic>
    </p:spTree>
    <p:extLst>
      <p:ext uri="{BB962C8B-B14F-4D97-AF65-F5344CB8AC3E}">
        <p14:creationId xmlns:p14="http://schemas.microsoft.com/office/powerpoint/2010/main" val="1957464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A033C5C-D79B-4ED8-A145-3D0A78D89C8A}"/>
              </a:ext>
            </a:extLst>
          </p:cNvPr>
          <p:cNvSpPr>
            <a:spLocks noGrp="1"/>
          </p:cNvSpPr>
          <p:nvPr>
            <p:ph type="sldNum" sz="quarter" idx="10"/>
          </p:nvPr>
        </p:nvSpPr>
        <p:spPr/>
        <p:txBody>
          <a:bodyPr/>
          <a:lstStyle/>
          <a:p>
            <a:fld id="{857FF7D6-E59C-4650-B8B2-380E42AF34FE}" type="slidenum">
              <a:rPr lang="fr-FR" smtClean="0">
                <a:latin typeface="TT Commons" panose="02000506030000020004" pitchFamily="2" charset="77"/>
              </a:rPr>
              <a:pPr/>
              <a:t>44</a:t>
            </a:fld>
            <a:endParaRPr lang="fr-FR">
              <a:latin typeface="TT Commons" panose="02000506030000020004" pitchFamily="2" charset="77"/>
            </a:endParaRPr>
          </a:p>
        </p:txBody>
      </p:sp>
      <p:pic>
        <p:nvPicPr>
          <p:cNvPr id="3" name="Image 2">
            <a:extLst>
              <a:ext uri="{FF2B5EF4-FFF2-40B4-BE49-F238E27FC236}">
                <a16:creationId xmlns:a16="http://schemas.microsoft.com/office/drawing/2014/main" id="{3E58AB58-1D91-4120-BEE0-F46AE291828D}"/>
              </a:ext>
            </a:extLst>
          </p:cNvPr>
          <p:cNvPicPr>
            <a:picLocks noChangeAspect="1"/>
          </p:cNvPicPr>
          <p:nvPr/>
        </p:nvPicPr>
        <p:blipFill>
          <a:blip r:embed="rId2"/>
          <a:stretch>
            <a:fillRect/>
          </a:stretch>
        </p:blipFill>
        <p:spPr>
          <a:xfrm>
            <a:off x="245078" y="711490"/>
            <a:ext cx="6599492" cy="5014395"/>
          </a:xfrm>
          <a:prstGeom prst="rect">
            <a:avLst/>
          </a:prstGeom>
        </p:spPr>
      </p:pic>
      <p:pic>
        <p:nvPicPr>
          <p:cNvPr id="4" name="Image 3">
            <a:extLst>
              <a:ext uri="{FF2B5EF4-FFF2-40B4-BE49-F238E27FC236}">
                <a16:creationId xmlns:a16="http://schemas.microsoft.com/office/drawing/2014/main" id="{66D1445A-7A98-4E11-A012-C951E160593C}"/>
              </a:ext>
            </a:extLst>
          </p:cNvPr>
          <p:cNvPicPr>
            <a:picLocks noChangeAspect="1"/>
          </p:cNvPicPr>
          <p:nvPr/>
        </p:nvPicPr>
        <p:blipFill>
          <a:blip r:embed="rId3"/>
          <a:stretch>
            <a:fillRect/>
          </a:stretch>
        </p:blipFill>
        <p:spPr>
          <a:xfrm>
            <a:off x="7110219" y="2304963"/>
            <a:ext cx="4836703" cy="2028651"/>
          </a:xfrm>
          <a:prstGeom prst="rect">
            <a:avLst/>
          </a:prstGeom>
        </p:spPr>
      </p:pic>
    </p:spTree>
    <p:extLst>
      <p:ext uri="{BB962C8B-B14F-4D97-AF65-F5344CB8AC3E}">
        <p14:creationId xmlns:p14="http://schemas.microsoft.com/office/powerpoint/2010/main" val="86742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Utilisation du portail </a:t>
            </a:r>
            <a:r>
              <a:rPr lang="fr-FR" kern="0" err="1">
                <a:latin typeface="TT Commons" panose="02000506030000020004" pitchFamily="2" charset="77"/>
              </a:rPr>
              <a:t>Geo</a:t>
            </a:r>
            <a:r>
              <a:rPr lang="fr-FR" kern="0">
                <a:latin typeface="TT Commons" panose="02000506030000020004" pitchFamily="2" charset="77"/>
              </a:rPr>
              <a:t> </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5" name="Rectangle 4">
            <a:extLst>
              <a:ext uri="{FF2B5EF4-FFF2-40B4-BE49-F238E27FC236}">
                <a16:creationId xmlns:a16="http://schemas.microsoft.com/office/drawing/2014/main" id="{92B789B1-6B64-4B12-B0C4-BB4F2386FADC}"/>
              </a:ext>
            </a:extLst>
          </p:cNvPr>
          <p:cNvSpPr/>
          <p:nvPr/>
        </p:nvSpPr>
        <p:spPr>
          <a:xfrm>
            <a:off x="956733" y="1020509"/>
            <a:ext cx="9848427" cy="5078313"/>
          </a:xfrm>
          <a:prstGeom prst="rect">
            <a:avLst/>
          </a:prstGeom>
        </p:spPr>
        <p:txBody>
          <a:bodyPr wrap="square">
            <a:spAutoFit/>
          </a:bodyPr>
          <a:lstStyle/>
          <a:p>
            <a:r>
              <a:rPr lang="fr-FR" b="1">
                <a:solidFill>
                  <a:srgbClr val="29235C"/>
                </a:solidFill>
              </a:rPr>
              <a:t>L’outil </a:t>
            </a:r>
            <a:r>
              <a:rPr lang="fr-FR" b="1" err="1">
                <a:solidFill>
                  <a:srgbClr val="29235C"/>
                </a:solidFill>
              </a:rPr>
              <a:t>Geo</a:t>
            </a:r>
            <a:r>
              <a:rPr lang="fr-FR" b="1">
                <a:solidFill>
                  <a:srgbClr val="29235C"/>
                </a:solidFill>
              </a:rPr>
              <a:t> se révèle particulièrement utile pour déterminer précisément la nature et la propriété du parc social dans les QPV.</a:t>
            </a:r>
          </a:p>
          <a:p>
            <a:endParaRPr lang="fr-FR" b="1">
              <a:solidFill>
                <a:srgbClr val="29235C"/>
              </a:solidFill>
            </a:endParaRPr>
          </a:p>
          <a:p>
            <a:r>
              <a:rPr lang="fr-FR">
                <a:solidFill>
                  <a:srgbClr val="29235C"/>
                </a:solidFill>
              </a:rPr>
              <a:t>Une identification utile dans le travail sur : </a:t>
            </a:r>
          </a:p>
          <a:p>
            <a:br>
              <a:rPr lang="fr-FR">
                <a:solidFill>
                  <a:srgbClr val="29235C"/>
                </a:solidFill>
              </a:rPr>
            </a:br>
            <a:r>
              <a:rPr lang="fr-FR">
                <a:solidFill>
                  <a:srgbClr val="29235C"/>
                </a:solidFill>
              </a:rPr>
              <a:t>- la rénovation urbaine</a:t>
            </a:r>
          </a:p>
          <a:p>
            <a:endParaRPr lang="fr-FR">
              <a:solidFill>
                <a:srgbClr val="29235C"/>
              </a:solidFill>
            </a:endParaRPr>
          </a:p>
          <a:p>
            <a:r>
              <a:rPr lang="fr-FR">
                <a:solidFill>
                  <a:srgbClr val="29235C"/>
                </a:solidFill>
              </a:rPr>
              <a:t>- Les interventions de porteurs d’actions relatives à l’amélioration des logements (Bricobus)</a:t>
            </a:r>
          </a:p>
          <a:p>
            <a:endParaRPr lang="fr-FR">
              <a:solidFill>
                <a:srgbClr val="29235C"/>
              </a:solidFill>
            </a:endParaRPr>
          </a:p>
          <a:p>
            <a:r>
              <a:rPr lang="fr-FR">
                <a:solidFill>
                  <a:srgbClr val="29235C"/>
                </a:solidFill>
              </a:rPr>
              <a:t>- les actions mises en œuvre dans le programme d’abattement de Taxe Foncière sur la propriété bâtie des bailleurs sociaux.</a:t>
            </a:r>
          </a:p>
          <a:p>
            <a:endParaRPr lang="fr-FR">
              <a:solidFill>
                <a:srgbClr val="29235C"/>
              </a:solidFill>
            </a:endParaRPr>
          </a:p>
          <a:p>
            <a:pPr marL="285750" indent="-285750">
              <a:buFontTx/>
              <a:buChar char="-"/>
            </a:pPr>
            <a:endParaRPr lang="fr-FR">
              <a:solidFill>
                <a:srgbClr val="29235C"/>
              </a:solidFill>
            </a:endParaRPr>
          </a:p>
          <a:p>
            <a:endParaRPr lang="fr-FR" b="1">
              <a:solidFill>
                <a:srgbClr val="29235C"/>
              </a:solidFill>
            </a:endParaRPr>
          </a:p>
          <a:p>
            <a:endParaRPr lang="fr-FR">
              <a:solidFill>
                <a:srgbClr val="29235C"/>
              </a:solidFill>
            </a:endParaRPr>
          </a:p>
          <a:p>
            <a:endParaRPr lang="fr-FR" b="1">
              <a:solidFill>
                <a:srgbClr val="29235C"/>
              </a:solidFill>
            </a:endParaRPr>
          </a:p>
          <a:p>
            <a:endParaRPr lang="fr-FR" b="1">
              <a:solidFill>
                <a:srgbClr val="29235C"/>
              </a:solidFill>
            </a:endParaRPr>
          </a:p>
          <a:p>
            <a:endParaRPr lang="fr-FR"/>
          </a:p>
        </p:txBody>
      </p:sp>
    </p:spTree>
    <p:extLst>
      <p:ext uri="{BB962C8B-B14F-4D97-AF65-F5344CB8AC3E}">
        <p14:creationId xmlns:p14="http://schemas.microsoft.com/office/powerpoint/2010/main" val="939298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Utilisation du portail </a:t>
            </a:r>
            <a:r>
              <a:rPr lang="fr-FR" kern="0" err="1">
                <a:latin typeface="TT Commons" panose="02000506030000020004" pitchFamily="2" charset="77"/>
              </a:rPr>
              <a:t>Geo</a:t>
            </a:r>
            <a:r>
              <a:rPr lang="fr-FR" kern="0">
                <a:latin typeface="TT Commons" panose="02000506030000020004" pitchFamily="2" charset="77"/>
              </a:rPr>
              <a:t> </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5" name="Rectangle 4">
            <a:extLst>
              <a:ext uri="{FF2B5EF4-FFF2-40B4-BE49-F238E27FC236}">
                <a16:creationId xmlns:a16="http://schemas.microsoft.com/office/drawing/2014/main" id="{92B789B1-6B64-4B12-B0C4-BB4F2386FADC}"/>
              </a:ext>
            </a:extLst>
          </p:cNvPr>
          <p:cNvSpPr/>
          <p:nvPr/>
        </p:nvSpPr>
        <p:spPr>
          <a:xfrm>
            <a:off x="956733" y="1020509"/>
            <a:ext cx="10871200" cy="923330"/>
          </a:xfrm>
          <a:prstGeom prst="rect">
            <a:avLst/>
          </a:prstGeom>
        </p:spPr>
        <p:txBody>
          <a:bodyPr wrap="square">
            <a:spAutoFit/>
          </a:bodyPr>
          <a:lstStyle/>
          <a:p>
            <a:endParaRPr lang="fr-FR" b="1">
              <a:solidFill>
                <a:srgbClr val="29235C"/>
              </a:solidFill>
            </a:endParaRPr>
          </a:p>
          <a:p>
            <a:endParaRPr lang="fr-FR" b="1">
              <a:solidFill>
                <a:srgbClr val="29235C"/>
              </a:solidFill>
            </a:endParaRPr>
          </a:p>
          <a:p>
            <a:endParaRPr lang="fr-FR"/>
          </a:p>
        </p:txBody>
      </p:sp>
      <p:pic>
        <p:nvPicPr>
          <p:cNvPr id="2" name="Image 1">
            <a:extLst>
              <a:ext uri="{FF2B5EF4-FFF2-40B4-BE49-F238E27FC236}">
                <a16:creationId xmlns:a16="http://schemas.microsoft.com/office/drawing/2014/main" id="{6F24A10C-BA2D-450D-8F6F-7905E5C87D5B}"/>
              </a:ext>
            </a:extLst>
          </p:cNvPr>
          <p:cNvPicPr>
            <a:picLocks noChangeAspect="1"/>
          </p:cNvPicPr>
          <p:nvPr/>
        </p:nvPicPr>
        <p:blipFill>
          <a:blip r:embed="rId2"/>
          <a:stretch>
            <a:fillRect/>
          </a:stretch>
        </p:blipFill>
        <p:spPr>
          <a:xfrm>
            <a:off x="1940814" y="1829293"/>
            <a:ext cx="9006840" cy="4289689"/>
          </a:xfrm>
          <a:prstGeom prst="rect">
            <a:avLst/>
          </a:prstGeom>
        </p:spPr>
      </p:pic>
    </p:spTree>
    <p:extLst>
      <p:ext uri="{BB962C8B-B14F-4D97-AF65-F5344CB8AC3E}">
        <p14:creationId xmlns:p14="http://schemas.microsoft.com/office/powerpoint/2010/main" val="3125022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Utilisation portail </a:t>
            </a:r>
            <a:r>
              <a:rPr lang="fr-FR" kern="0" err="1">
                <a:latin typeface="TT Commons" panose="02000506030000020004" pitchFamily="2" charset="77"/>
              </a:rPr>
              <a:t>Geo</a:t>
            </a:r>
            <a:r>
              <a:rPr lang="fr-FR" kern="0">
                <a:latin typeface="TT Commons" panose="02000506030000020004" pitchFamily="2" charset="77"/>
              </a:rPr>
              <a:t> </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5" name="Rectangle 4">
            <a:extLst>
              <a:ext uri="{FF2B5EF4-FFF2-40B4-BE49-F238E27FC236}">
                <a16:creationId xmlns:a16="http://schemas.microsoft.com/office/drawing/2014/main" id="{92B789B1-6B64-4B12-B0C4-BB4F2386FADC}"/>
              </a:ext>
            </a:extLst>
          </p:cNvPr>
          <p:cNvSpPr/>
          <p:nvPr/>
        </p:nvSpPr>
        <p:spPr>
          <a:xfrm>
            <a:off x="956733" y="1020509"/>
            <a:ext cx="10871200" cy="923330"/>
          </a:xfrm>
          <a:prstGeom prst="rect">
            <a:avLst/>
          </a:prstGeom>
        </p:spPr>
        <p:txBody>
          <a:bodyPr wrap="square">
            <a:spAutoFit/>
          </a:bodyPr>
          <a:lstStyle/>
          <a:p>
            <a:endParaRPr lang="fr-FR" b="1">
              <a:solidFill>
                <a:srgbClr val="29235C"/>
              </a:solidFill>
            </a:endParaRPr>
          </a:p>
          <a:p>
            <a:endParaRPr lang="fr-FR" b="1">
              <a:solidFill>
                <a:srgbClr val="29235C"/>
              </a:solidFill>
            </a:endParaRPr>
          </a:p>
          <a:p>
            <a:endParaRPr lang="fr-FR"/>
          </a:p>
        </p:txBody>
      </p:sp>
      <p:pic>
        <p:nvPicPr>
          <p:cNvPr id="3" name="Image 2">
            <a:extLst>
              <a:ext uri="{FF2B5EF4-FFF2-40B4-BE49-F238E27FC236}">
                <a16:creationId xmlns:a16="http://schemas.microsoft.com/office/drawing/2014/main" id="{B2362D91-1C4E-4CB1-8D21-0AD745265B1F}"/>
              </a:ext>
            </a:extLst>
          </p:cNvPr>
          <p:cNvPicPr>
            <a:picLocks noChangeAspect="1"/>
          </p:cNvPicPr>
          <p:nvPr/>
        </p:nvPicPr>
        <p:blipFill>
          <a:blip r:embed="rId2"/>
          <a:stretch>
            <a:fillRect/>
          </a:stretch>
        </p:blipFill>
        <p:spPr>
          <a:xfrm>
            <a:off x="1508760" y="1092739"/>
            <a:ext cx="9518904" cy="4672522"/>
          </a:xfrm>
          <a:prstGeom prst="rect">
            <a:avLst/>
          </a:prstGeom>
        </p:spPr>
      </p:pic>
    </p:spTree>
    <p:extLst>
      <p:ext uri="{BB962C8B-B14F-4D97-AF65-F5344CB8AC3E}">
        <p14:creationId xmlns:p14="http://schemas.microsoft.com/office/powerpoint/2010/main" val="2802402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672CB5EA-B5F8-48B3-875F-1A48E8F3408C}"/>
              </a:ext>
            </a:extLst>
          </p:cNvPr>
          <p:cNvSpPr txBox="1">
            <a:spLocks/>
          </p:cNvSpPr>
          <p:nvPr/>
        </p:nvSpPr>
        <p:spPr>
          <a:xfrm>
            <a:off x="956733" y="333238"/>
            <a:ext cx="8839200" cy="566822"/>
          </a:xfrm>
          <a:prstGeom prst="rect">
            <a:avLst/>
          </a:prstGeom>
        </p:spPr>
        <p:txBody>
          <a:bodyPr vert="horz" wrap="square" lIns="0" tIns="12700" rIns="0" bIns="0" rtlCol="0">
            <a:spAutoFit/>
          </a:bodyPr>
          <a:lstStyle>
            <a:lvl1pPr>
              <a:defRPr sz="3600" b="1" i="0">
                <a:solidFill>
                  <a:srgbClr val="29235C"/>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a:latin typeface="TT Commons" panose="02000506030000020004" pitchFamily="2" charset="77"/>
              </a:rPr>
              <a:t>Utilisation portail </a:t>
            </a:r>
            <a:r>
              <a:rPr lang="fr-FR" kern="0" err="1">
                <a:latin typeface="TT Commons" panose="02000506030000020004" pitchFamily="2" charset="77"/>
              </a:rPr>
              <a:t>Geo</a:t>
            </a:r>
            <a:r>
              <a:rPr lang="fr-FR" kern="0">
                <a:latin typeface="TT Commons" panose="02000506030000020004" pitchFamily="2" charset="77"/>
              </a:rPr>
              <a:t> </a:t>
            </a:r>
            <a:endParaRPr kumimoji="0" lang="fr-FR" sz="3600" u="none" strike="noStrike" kern="0" cap="none" normalizeH="0" noProof="0">
              <a:ln>
                <a:noFill/>
              </a:ln>
              <a:effectLst/>
              <a:uLnTx/>
              <a:uFillTx/>
              <a:latin typeface="TT Commons" panose="02000506030000020004" pitchFamily="2" charset="77"/>
            </a:endParaRPr>
          </a:p>
        </p:txBody>
      </p:sp>
      <p:sp>
        <p:nvSpPr>
          <p:cNvPr id="6" name="Rectangle 5">
            <a:extLst>
              <a:ext uri="{FF2B5EF4-FFF2-40B4-BE49-F238E27FC236}">
                <a16:creationId xmlns:a16="http://schemas.microsoft.com/office/drawing/2014/main" id="{CF3289C2-47FD-4DDF-AF5A-51A54DDED2BD}"/>
              </a:ext>
            </a:extLst>
          </p:cNvPr>
          <p:cNvSpPr/>
          <p:nvPr/>
        </p:nvSpPr>
        <p:spPr>
          <a:xfrm>
            <a:off x="956733" y="1020509"/>
            <a:ext cx="10871200" cy="1754326"/>
          </a:xfrm>
          <a:prstGeom prst="rect">
            <a:avLst/>
          </a:prstGeom>
        </p:spPr>
        <p:txBody>
          <a:bodyPr wrap="square">
            <a:spAutoFit/>
          </a:bodyPr>
          <a:lstStyle/>
          <a:p>
            <a:endParaRPr lang="fr-FR"/>
          </a:p>
          <a:p>
            <a:endParaRPr lang="fr-FR" b="1">
              <a:solidFill>
                <a:srgbClr val="29235C"/>
              </a:solidFill>
            </a:endParaRPr>
          </a:p>
          <a:p>
            <a:endParaRPr lang="fr-FR" b="1">
              <a:solidFill>
                <a:srgbClr val="29235C"/>
              </a:solidFill>
            </a:endParaRPr>
          </a:p>
          <a:p>
            <a:endParaRPr lang="fr-FR"/>
          </a:p>
          <a:p>
            <a:br>
              <a:rPr lang="fr-FR"/>
            </a:br>
            <a:endParaRPr lang="fr-FR">
              <a:solidFill>
                <a:srgbClr val="29235C"/>
              </a:solidFill>
            </a:endParaRPr>
          </a:p>
        </p:txBody>
      </p:sp>
      <p:sp>
        <p:nvSpPr>
          <p:cNvPr id="5" name="Rectangle 4">
            <a:extLst>
              <a:ext uri="{FF2B5EF4-FFF2-40B4-BE49-F238E27FC236}">
                <a16:creationId xmlns:a16="http://schemas.microsoft.com/office/drawing/2014/main" id="{92B789B1-6B64-4B12-B0C4-BB4F2386FADC}"/>
              </a:ext>
            </a:extLst>
          </p:cNvPr>
          <p:cNvSpPr/>
          <p:nvPr/>
        </p:nvSpPr>
        <p:spPr>
          <a:xfrm>
            <a:off x="956733" y="1020509"/>
            <a:ext cx="10871200" cy="923330"/>
          </a:xfrm>
          <a:prstGeom prst="rect">
            <a:avLst/>
          </a:prstGeom>
        </p:spPr>
        <p:txBody>
          <a:bodyPr wrap="square">
            <a:spAutoFit/>
          </a:bodyPr>
          <a:lstStyle/>
          <a:p>
            <a:endParaRPr lang="fr-FR" b="1">
              <a:solidFill>
                <a:srgbClr val="29235C"/>
              </a:solidFill>
            </a:endParaRPr>
          </a:p>
          <a:p>
            <a:endParaRPr lang="fr-FR" b="1">
              <a:solidFill>
                <a:srgbClr val="29235C"/>
              </a:solidFill>
            </a:endParaRPr>
          </a:p>
          <a:p>
            <a:endParaRPr lang="fr-FR"/>
          </a:p>
        </p:txBody>
      </p:sp>
      <p:pic>
        <p:nvPicPr>
          <p:cNvPr id="2" name="Image 1">
            <a:extLst>
              <a:ext uri="{FF2B5EF4-FFF2-40B4-BE49-F238E27FC236}">
                <a16:creationId xmlns:a16="http://schemas.microsoft.com/office/drawing/2014/main" id="{B6CA2228-B34B-4171-8C08-4C8394C430EC}"/>
              </a:ext>
            </a:extLst>
          </p:cNvPr>
          <p:cNvPicPr>
            <a:picLocks noChangeAspect="1"/>
          </p:cNvPicPr>
          <p:nvPr/>
        </p:nvPicPr>
        <p:blipFill>
          <a:blip r:embed="rId2"/>
          <a:stretch>
            <a:fillRect/>
          </a:stretch>
        </p:blipFill>
        <p:spPr>
          <a:xfrm>
            <a:off x="734060" y="1096174"/>
            <a:ext cx="10871200" cy="4665652"/>
          </a:xfrm>
          <a:prstGeom prst="rect">
            <a:avLst/>
          </a:prstGeom>
        </p:spPr>
      </p:pic>
    </p:spTree>
    <p:extLst>
      <p:ext uri="{BB962C8B-B14F-4D97-AF65-F5344CB8AC3E}">
        <p14:creationId xmlns:p14="http://schemas.microsoft.com/office/powerpoint/2010/main" val="2282134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3BC4-5616-CF9B-6A0B-B38777D2F85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53B772B-2641-0434-84AC-16A4D91F937A}"/>
              </a:ext>
            </a:extLst>
          </p:cNvPr>
          <p:cNvSpPr>
            <a:spLocks noGrp="1"/>
          </p:cNvSpPr>
          <p:nvPr>
            <p:ph type="title"/>
          </p:nvPr>
        </p:nvSpPr>
        <p:spPr/>
        <p:txBody>
          <a:bodyPr lIns="91440" tIns="45720" rIns="91440" bIns="45720" anchor="t"/>
          <a:lstStyle/>
          <a:p>
            <a:pPr marL="90170" marR="5080" algn="l">
              <a:lnSpc>
                <a:spcPts val="6720"/>
              </a:lnSpc>
              <a:spcBef>
                <a:spcPts val="925"/>
              </a:spcBef>
            </a:pPr>
            <a:r>
              <a:rPr lang="fr-FR" dirty="0">
                <a:latin typeface="Segoe UI"/>
                <a:cs typeface="Segoe UI"/>
              </a:rPr>
              <a:t>Gestion des espaces verts - </a:t>
            </a:r>
            <a:endParaRPr lang="en-US" b="0" dirty="0">
              <a:solidFill>
                <a:srgbClr val="000000"/>
              </a:solidFill>
              <a:latin typeface="Segoe UI"/>
              <a:cs typeface="Segoe UI"/>
            </a:endParaRPr>
          </a:p>
          <a:p>
            <a:pPr marL="90170" marR="5080" algn="l">
              <a:lnSpc>
                <a:spcPts val="6720"/>
              </a:lnSpc>
              <a:spcBef>
                <a:spcPts val="925"/>
              </a:spcBef>
            </a:pPr>
            <a:r>
              <a:rPr lang="fr-FR" dirty="0">
                <a:latin typeface="Segoe UI"/>
                <a:cs typeface="Segoe UI"/>
              </a:rPr>
              <a:t>Créteil</a:t>
            </a:r>
            <a:endParaRPr lang="fr-FR" dirty="0"/>
          </a:p>
        </p:txBody>
      </p:sp>
    </p:spTree>
    <p:extLst>
      <p:ext uri="{BB962C8B-B14F-4D97-AF65-F5344CB8AC3E}">
        <p14:creationId xmlns:p14="http://schemas.microsoft.com/office/powerpoint/2010/main" val="1511036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5519-3512-1647-95B5-BE5CE8A5B1AE}"/>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DE50CA-97C7-4A5F-7E96-57C8D635B34E}"/>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A20FA42A-CBFC-3AEF-E67D-762FB977E411}"/>
              </a:ext>
            </a:extLst>
          </p:cNvPr>
          <p:cNvSpPr>
            <a:spLocks noGrp="1"/>
          </p:cNvSpPr>
          <p:nvPr>
            <p:ph type="body" sz="quarter" idx="11"/>
          </p:nvPr>
        </p:nvSpPr>
        <p:spPr/>
        <p:txBody>
          <a:bodyPr/>
          <a:lstStyle/>
          <a:p>
            <a:r>
              <a:rPr lang="fr-FR"/>
              <a:t>Le SIG à travers ses données structurantes</a:t>
            </a:r>
          </a:p>
        </p:txBody>
      </p:sp>
      <p:sp>
        <p:nvSpPr>
          <p:cNvPr id="4" name="ZoneTexte 3">
            <a:extLst>
              <a:ext uri="{FF2B5EF4-FFF2-40B4-BE49-F238E27FC236}">
                <a16:creationId xmlns:a16="http://schemas.microsoft.com/office/drawing/2014/main" id="{6F5AC2C3-2EF6-FC44-ACE3-A8AC7B6FEE3D}"/>
              </a:ext>
            </a:extLst>
          </p:cNvPr>
          <p:cNvSpPr txBox="1"/>
          <p:nvPr/>
        </p:nvSpPr>
        <p:spPr>
          <a:xfrm>
            <a:off x="-365760" y="1371810"/>
            <a:ext cx="6931152" cy="4678204"/>
          </a:xfrm>
          <a:prstGeom prst="rect">
            <a:avLst/>
          </a:prstGeom>
          <a:noFill/>
        </p:spPr>
        <p:txBody>
          <a:bodyPr wrap="square" lIns="91440" tIns="45720" rIns="91440" bIns="45720" anchor="t">
            <a:spAutoFit/>
          </a:bodyPr>
          <a:lstStyle/>
          <a:p>
            <a:pPr marL="457200"/>
            <a:r>
              <a:rPr lang="fr-FR" sz="1600" dirty="0">
                <a:solidFill>
                  <a:srgbClr val="29235C"/>
                </a:solidFill>
                <a:ea typeface="Calibri"/>
                <a:cs typeface="Calibri"/>
              </a:rPr>
              <a:t>Mon activité Responsable du Service études et patrimoine végétal de Créteil</a:t>
            </a:r>
          </a:p>
          <a:p>
            <a:pPr marL="457200"/>
            <a:r>
              <a:rPr lang="fr-FR" sz="1600" dirty="0">
                <a:solidFill>
                  <a:srgbClr val="29235C"/>
                </a:solidFill>
                <a:ea typeface="Calibri"/>
                <a:cs typeface="Calibri"/>
              </a:rPr>
              <a:t> </a:t>
            </a:r>
          </a:p>
          <a:p>
            <a:pPr marL="457200"/>
            <a:r>
              <a:rPr lang="fr-FR" sz="1400" dirty="0">
                <a:solidFill>
                  <a:srgbClr val="29235C"/>
                </a:solidFill>
                <a:effectLst/>
                <a:latin typeface="Calibri" panose="020F0502020204030204" pitchFamily="34" charset="0"/>
                <a:ea typeface="Times New Roman" panose="02020603050405020304" pitchFamily="18" charset="0"/>
              </a:rPr>
              <a:t>Regroupe les unités de Fleurissement (inclues missions de conversions durables)</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unité Le gestionnaire du patrimoine arboré </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Un chargé d’étude des projets d’aménagements paysagers – projets issus du budget participatifs, projets de déminéralisation des écoles, aménagements végétales divers =&gt; 3 à 4 écoles par an dans le cadre du mandat actuel du maire </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une technicienne chargée des Intervention sur les temps scolaires en lien avec la sensibilisation à l’environnement et au jardinage</a:t>
            </a:r>
            <a:endParaRPr lang="fr-FR" sz="1400" dirty="0">
              <a:solidFill>
                <a:srgbClr val="29235C"/>
              </a:solidFill>
              <a:effectLst/>
              <a:latin typeface="Times New Roman" panose="02020603050405020304" pitchFamily="18" charset="0"/>
              <a:ea typeface="Calibri" panose="020F0502020204030204" pitchFamily="34" charset="0"/>
            </a:endParaRPr>
          </a:p>
          <a:p>
            <a:pPr marL="457200"/>
            <a:r>
              <a:rPr lang="fr-FR" sz="1400" dirty="0">
                <a:solidFill>
                  <a:srgbClr val="29235C"/>
                </a:solidFill>
                <a:effectLst/>
                <a:latin typeface="Calibri" panose="020F0502020204030204" pitchFamily="34" charset="0"/>
                <a:ea typeface="Times New Roman" panose="02020603050405020304" pitchFamily="18" charset="0"/>
              </a:rPr>
              <a:t>Utilisation du SIG depuis 2020 après environ 2 ans d’inventaire.</a:t>
            </a:r>
          </a:p>
          <a:p>
            <a:pPr marL="457200"/>
            <a:endParaRPr lang="fr-FR" sz="1400" dirty="0">
              <a:effectLst/>
              <a:latin typeface="Times New Roman" panose="02020603050405020304" pitchFamily="18" charset="0"/>
              <a:ea typeface="Calibri" panose="020F0502020204030204" pitchFamily="34" charset="0"/>
            </a:endParaRPr>
          </a:p>
          <a:p>
            <a:pPr marL="457200"/>
            <a:r>
              <a:rPr lang="fr-FR" sz="1600" dirty="0">
                <a:solidFill>
                  <a:srgbClr val="29235C"/>
                </a:solidFill>
                <a:ea typeface="Calibri"/>
                <a:cs typeface="Calibri"/>
              </a:rPr>
              <a:t>Quelques mots sur Créteil :</a:t>
            </a:r>
          </a:p>
          <a:p>
            <a:pPr marL="1085850" lvl="1" indent="-171450" algn="just">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Plus grosse commune du territoire du Grand Paris Sud Est Avenir</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lgn="just">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92 859 habitants recensement 2022 et plus de 2200 agents municipaux </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lgn="just">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20 442 arbres (inclus bailleurs)</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lgn="just">
              <a:buFont typeface="Arial" panose="020B0604020202020204" pitchFamily="34" charset="0"/>
              <a:buChar char="•"/>
            </a:pPr>
            <a:r>
              <a:rPr lang="fr-FR" sz="1400" dirty="0">
                <a:solidFill>
                  <a:srgbClr val="29235C"/>
                </a:solidFill>
                <a:effectLst/>
                <a:latin typeface="Calibri" panose="020F0502020204030204" pitchFamily="34" charset="0"/>
                <a:ea typeface="Times New Roman" panose="02020603050405020304" pitchFamily="18" charset="0"/>
              </a:rPr>
              <a:t>1 arbre pour 4 habitants soit un ratio supérieur au ratio préconisé par l’OMS (1 arbre pour 10 habitants)</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lgn="just">
              <a:buFont typeface="Arial" panose="020B0604020202020204" pitchFamily="34" charset="0"/>
              <a:buChar char="•"/>
            </a:pPr>
            <a:r>
              <a:rPr lang="fr-FR" sz="1400" b="1" dirty="0">
                <a:solidFill>
                  <a:srgbClr val="29235C"/>
                </a:solidFill>
                <a:effectLst/>
                <a:latin typeface="Calibri" panose="020F0502020204030204" pitchFamily="34" charset="0"/>
                <a:ea typeface="Times New Roman" panose="02020603050405020304" pitchFamily="18" charset="0"/>
              </a:rPr>
              <a:t>9220</a:t>
            </a:r>
            <a:r>
              <a:rPr lang="fr-FR" sz="1400" dirty="0">
                <a:solidFill>
                  <a:srgbClr val="29235C"/>
                </a:solidFill>
                <a:effectLst/>
                <a:latin typeface="Calibri" panose="020F0502020204030204" pitchFamily="34" charset="0"/>
                <a:ea typeface="Times New Roman" panose="02020603050405020304" pitchFamily="18" charset="0"/>
              </a:rPr>
              <a:t> arbres d’alignement soit 40% du patrimoine arboré</a:t>
            </a:r>
            <a:endParaRPr lang="fr-FR" sz="1400" dirty="0">
              <a:solidFill>
                <a:srgbClr val="29235C"/>
              </a:solidFill>
              <a:effectLst/>
              <a:latin typeface="Times New Roman" panose="02020603050405020304" pitchFamily="18" charset="0"/>
              <a:ea typeface="Calibri" panose="020F0502020204030204" pitchFamily="34" charset="0"/>
            </a:endParaRPr>
          </a:p>
          <a:p>
            <a:pPr marL="1085850" lvl="1" indent="-171450" algn="just">
              <a:buFont typeface="Arial" panose="020B0604020202020204" pitchFamily="34" charset="0"/>
              <a:buChar char="•"/>
            </a:pPr>
            <a:r>
              <a:rPr lang="fr-FR" sz="1400" b="1" dirty="0">
                <a:solidFill>
                  <a:srgbClr val="29235C"/>
                </a:solidFill>
                <a:effectLst/>
                <a:latin typeface="Calibri" panose="020F0502020204030204" pitchFamily="34" charset="0"/>
                <a:ea typeface="Times New Roman" panose="02020603050405020304" pitchFamily="18" charset="0"/>
              </a:rPr>
              <a:t>2667</a:t>
            </a:r>
            <a:r>
              <a:rPr lang="fr-FR" sz="1400" dirty="0">
                <a:solidFill>
                  <a:srgbClr val="29235C"/>
                </a:solidFill>
                <a:effectLst/>
                <a:latin typeface="Calibri" panose="020F0502020204030204" pitchFamily="34" charset="0"/>
                <a:ea typeface="Times New Roman" panose="02020603050405020304" pitchFamily="18" charset="0"/>
              </a:rPr>
              <a:t> arbres semi-</a:t>
            </a:r>
            <a:r>
              <a:rPr lang="fr-FR" sz="1400" dirty="0" err="1">
                <a:solidFill>
                  <a:srgbClr val="29235C"/>
                </a:solidFill>
                <a:effectLst/>
                <a:latin typeface="Calibri" panose="020F0502020204030204" pitchFamily="34" charset="0"/>
                <a:ea typeface="Times New Roman" panose="02020603050405020304" pitchFamily="18" charset="0"/>
              </a:rPr>
              <a:t>dépérissants</a:t>
            </a:r>
            <a:r>
              <a:rPr lang="fr-FR" sz="1400" dirty="0">
                <a:solidFill>
                  <a:srgbClr val="29235C"/>
                </a:solidFill>
                <a:effectLst/>
                <a:latin typeface="Calibri" panose="020F0502020204030204" pitchFamily="34" charset="0"/>
                <a:ea typeface="Times New Roman" panose="02020603050405020304" pitchFamily="18" charset="0"/>
              </a:rPr>
              <a:t> (11% du patrimoine arboré) et </a:t>
            </a:r>
            <a:r>
              <a:rPr lang="fr-FR" sz="1400" b="1" dirty="0">
                <a:solidFill>
                  <a:srgbClr val="29235C"/>
                </a:solidFill>
                <a:effectLst/>
                <a:latin typeface="Calibri" panose="020F0502020204030204" pitchFamily="34" charset="0"/>
                <a:ea typeface="Times New Roman" panose="02020603050405020304" pitchFamily="18" charset="0"/>
              </a:rPr>
              <a:t>728</a:t>
            </a:r>
            <a:r>
              <a:rPr lang="fr-FR" sz="1400" dirty="0">
                <a:solidFill>
                  <a:srgbClr val="29235C"/>
                </a:solidFill>
                <a:effectLst/>
                <a:latin typeface="Calibri" panose="020F0502020204030204" pitchFamily="34" charset="0"/>
                <a:ea typeface="Times New Roman" panose="02020603050405020304" pitchFamily="18" charset="0"/>
              </a:rPr>
              <a:t> arbres </a:t>
            </a:r>
            <a:r>
              <a:rPr lang="fr-FR" sz="1400" dirty="0" err="1">
                <a:solidFill>
                  <a:srgbClr val="29235C"/>
                </a:solidFill>
                <a:effectLst/>
                <a:latin typeface="Calibri" panose="020F0502020204030204" pitchFamily="34" charset="0"/>
                <a:ea typeface="Times New Roman" panose="02020603050405020304" pitchFamily="18" charset="0"/>
              </a:rPr>
              <a:t>dépérissants</a:t>
            </a:r>
            <a:r>
              <a:rPr lang="fr-FR" sz="1400" dirty="0">
                <a:solidFill>
                  <a:srgbClr val="29235C"/>
                </a:solidFill>
                <a:effectLst/>
                <a:latin typeface="Calibri" panose="020F0502020204030204" pitchFamily="34" charset="0"/>
                <a:ea typeface="Times New Roman" panose="02020603050405020304" pitchFamily="18" charset="0"/>
              </a:rPr>
              <a:t> (3% du patrimoine arboré)</a:t>
            </a:r>
            <a:endParaRPr lang="fr-FR" sz="1400" dirty="0">
              <a:solidFill>
                <a:srgbClr val="29235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32445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0ADF1-0358-BF69-8C31-6AAAB2FED2B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7310DB2-E517-FC7A-E1CD-16FEEE75D7B4}"/>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3B168671-7B6C-5287-F90B-A152D2B28AD9}"/>
              </a:ext>
            </a:extLst>
          </p:cNvPr>
          <p:cNvSpPr>
            <a:spLocks noGrp="1"/>
          </p:cNvSpPr>
          <p:nvPr>
            <p:ph type="body" sz="quarter" idx="11"/>
          </p:nvPr>
        </p:nvSpPr>
        <p:spPr/>
        <p:txBody>
          <a:bodyPr/>
          <a:lstStyle/>
          <a:p>
            <a:r>
              <a:rPr lang="fr-FR"/>
              <a:t>Le SIG à travers ses données structurantes</a:t>
            </a:r>
          </a:p>
        </p:txBody>
      </p:sp>
      <p:pic>
        <p:nvPicPr>
          <p:cNvPr id="6" name="Image 5">
            <a:extLst>
              <a:ext uri="{FF2B5EF4-FFF2-40B4-BE49-F238E27FC236}">
                <a16:creationId xmlns:a16="http://schemas.microsoft.com/office/drawing/2014/main" id="{114879B8-6189-63CC-32AA-021836B7D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68" y="1286071"/>
            <a:ext cx="10321712" cy="4989449"/>
          </a:xfrm>
          <a:prstGeom prst="rect">
            <a:avLst/>
          </a:prstGeom>
        </p:spPr>
      </p:pic>
    </p:spTree>
    <p:extLst>
      <p:ext uri="{BB962C8B-B14F-4D97-AF65-F5344CB8AC3E}">
        <p14:creationId xmlns:p14="http://schemas.microsoft.com/office/powerpoint/2010/main" val="76607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38B2B-4EA4-3784-7A5A-13784726F58E}"/>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F8B377B-3BAB-115F-CB45-2E2E06B8CF04}"/>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A5E37D33-B13A-9218-23D3-51ABD032C158}"/>
              </a:ext>
            </a:extLst>
          </p:cNvPr>
          <p:cNvSpPr>
            <a:spLocks noGrp="1"/>
          </p:cNvSpPr>
          <p:nvPr>
            <p:ph type="body" sz="quarter" idx="11"/>
          </p:nvPr>
        </p:nvSpPr>
        <p:spPr/>
        <p:txBody>
          <a:bodyPr/>
          <a:lstStyle/>
          <a:p>
            <a:r>
              <a:rPr lang="fr-FR"/>
              <a:t>Le SIG à travers ses données structurantes</a:t>
            </a:r>
          </a:p>
        </p:txBody>
      </p:sp>
      <p:sp>
        <p:nvSpPr>
          <p:cNvPr id="5" name="ZoneTexte 4">
            <a:extLst>
              <a:ext uri="{FF2B5EF4-FFF2-40B4-BE49-F238E27FC236}">
                <a16:creationId xmlns:a16="http://schemas.microsoft.com/office/drawing/2014/main" id="{F0955585-DD73-0C13-E57D-B90748C831F9}"/>
              </a:ext>
            </a:extLst>
          </p:cNvPr>
          <p:cNvSpPr txBox="1"/>
          <p:nvPr/>
        </p:nvSpPr>
        <p:spPr>
          <a:xfrm>
            <a:off x="504444" y="1751594"/>
            <a:ext cx="11183112" cy="4031873"/>
          </a:xfrm>
          <a:prstGeom prst="rect">
            <a:avLst/>
          </a:prstGeom>
          <a:noFill/>
        </p:spPr>
        <p:txBody>
          <a:bodyPr wrap="square">
            <a:spAutoFit/>
          </a:bodyPr>
          <a:lstStyle/>
          <a:p>
            <a:pPr marL="342900" lvl="0" indent="-342900" algn="just">
              <a:buFont typeface="Wingdings" panose="05000000000000000000" pitchFamily="2" charset="2"/>
              <a:buChar char=""/>
            </a:pP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Le SIG c’est Une </a:t>
            </a:r>
            <a:r>
              <a:rPr lang="fr-FR" sz="1600" b="1"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Gestion optimisée</a:t>
            </a: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 : suivi du patrimoine arboré selon état sanitaire par exemple, faire des tableaux de suivi, sortir la liste des ports libres par exemple dont la taille est intervenue il y’ 3 ans, localiser les nouveaux arbres plantés, mentionner les dernières interventions d’entretien sur des fiches individuelles pour un suivi personnalisé… </a:t>
            </a:r>
          </a:p>
          <a:p>
            <a:pPr marL="342900" lvl="0" indent="-342900" algn="just">
              <a:buFont typeface="Wingdings" panose="05000000000000000000" pitchFamily="2" charset="2"/>
              <a:buChar char=""/>
            </a:pPr>
            <a:endParaRPr lang="fr-FR" sz="1600" dirty="0">
              <a:solidFill>
                <a:srgbClr val="29235C"/>
              </a:solidFill>
              <a:effectLst/>
              <a:latin typeface="Times New Roman" panose="02020603050405020304" pitchFamily="18"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C’est donc un </a:t>
            </a:r>
            <a:r>
              <a:rPr lang="fr-FR" sz="1600" b="1"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Suivi optimisé</a:t>
            </a: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 : grâce à l’identification précise des sujets </a:t>
            </a:r>
            <a:r>
              <a:rPr lang="fr-FR" sz="1600" dirty="0" err="1">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agés</a:t>
            </a: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 sénescents, malades par exemple, on peut actualiser les fiches avec la mention de commentaires utiles (travaux à proximité, dégradations suite à travaux de fouilles à proximité permettant un suivi précis des sujets pouvant s’avérer fragilisés à postériori par exemple)</a:t>
            </a:r>
          </a:p>
          <a:p>
            <a:pPr marL="342900" lvl="0" indent="-342900" algn="just">
              <a:buFont typeface="Wingdings" panose="05000000000000000000" pitchFamily="2" charset="2"/>
              <a:buChar char=""/>
            </a:pPr>
            <a:endParaRPr lang="fr-FR" sz="1600" dirty="0">
              <a:solidFill>
                <a:srgbClr val="29235C"/>
              </a:solidFill>
              <a:effectLst/>
              <a:latin typeface="Times New Roman" panose="02020603050405020304" pitchFamily="18" charset="0"/>
              <a:ea typeface="Times New Roman" panose="02020603050405020304" pitchFamily="18" charset="0"/>
              <a:cs typeface="Calibri" panose="020F0502020204030204" pitchFamily="34" charset="0"/>
            </a:endParaRPr>
          </a:p>
          <a:p>
            <a:pPr marL="342900" lvl="0" indent="-342900" algn="just">
              <a:buFont typeface="Wingdings" panose="05000000000000000000" pitchFamily="2" charset="2"/>
              <a:buChar char=""/>
            </a:pP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Construire des programmes et une </a:t>
            </a:r>
            <a:r>
              <a:rPr lang="fr-FR" sz="1600" b="1"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vision prospective</a:t>
            </a:r>
            <a:r>
              <a:rPr lang="fr-FR" sz="1600" dirty="0">
                <a:solidFill>
                  <a:srgbClr val="29235C"/>
                </a:solidFill>
                <a:effectLst/>
                <a:latin typeface="Calibri" panose="020F0502020204030204" pitchFamily="34" charset="0"/>
                <a:ea typeface="Times New Roman" panose="02020603050405020304" pitchFamily="18" charset="0"/>
                <a:cs typeface="Calibri" panose="020F0502020204030204" pitchFamily="34" charset="0"/>
              </a:rPr>
              <a:t> : Plan de renouvellement des alignements d’après le recensement des sujets les plus dépérissant, établissement de taux de mitage et extraction de tableaux listant les axes présentant le plus grand nombre de sujets dégradés afin de réfléchir à grande échelle plutôt que d’opter sur de la bobologie et le remplacement à l’échelle individuelle, et montage simplifié de pronostics sanitaires et de projets de requalification d’axes entiers par exemple.</a:t>
            </a:r>
            <a:endParaRPr lang="fr-FR" sz="1600" dirty="0">
              <a:solidFill>
                <a:srgbClr val="29235C"/>
              </a:solidFill>
              <a:effectLst/>
              <a:latin typeface="Times New Roman" panose="02020603050405020304" pitchFamily="18" charset="0"/>
              <a:ea typeface="Times New Roman" panose="02020603050405020304" pitchFamily="18" charset="0"/>
              <a:cs typeface="Calibri" panose="020F0502020204030204" pitchFamily="34" charset="0"/>
            </a:endParaRPr>
          </a:p>
          <a:p>
            <a:pPr marL="685800" algn="just"/>
            <a:r>
              <a:rPr lang="fr-FR" sz="1600" dirty="0">
                <a:solidFill>
                  <a:srgbClr val="29235C"/>
                </a:solidFill>
                <a:effectLst/>
                <a:latin typeface="Calibri" panose="020F0502020204030204" pitchFamily="34" charset="0"/>
                <a:ea typeface="Times New Roman" panose="02020603050405020304" pitchFamily="18" charset="0"/>
              </a:rPr>
              <a:t>Cela permettra dans le même temps de </a:t>
            </a:r>
            <a:r>
              <a:rPr lang="fr-FR" sz="1600" dirty="0" err="1">
                <a:solidFill>
                  <a:srgbClr val="29235C"/>
                </a:solidFill>
                <a:effectLst/>
                <a:latin typeface="Calibri" panose="020F0502020204030204" pitchFamily="34" charset="0"/>
                <a:ea typeface="Times New Roman" panose="02020603050405020304" pitchFamily="18" charset="0"/>
              </a:rPr>
              <a:t>sur-dimensionner</a:t>
            </a:r>
            <a:r>
              <a:rPr lang="fr-FR" sz="1600" dirty="0">
                <a:solidFill>
                  <a:srgbClr val="29235C"/>
                </a:solidFill>
                <a:effectLst/>
                <a:latin typeface="Calibri" panose="020F0502020204030204" pitchFamily="34" charset="0"/>
                <a:ea typeface="Times New Roman" panose="02020603050405020304" pitchFamily="18" charset="0"/>
              </a:rPr>
              <a:t> des fosses de plantation étroites et contraintes, de créer des fosses continues, de reprendre des enrobés abimés parfois pour des revêtements plus drainant et sécuritaires, meilleure esthétique des axes populaires et une qualité des espaces verts, l’occasion aussi de sélection plus adaptée des essences d’arbre en fonction de leur contrainte de proximité etc…</a:t>
            </a:r>
            <a:endParaRPr lang="fr-FR" sz="1600" dirty="0">
              <a:solidFill>
                <a:srgbClr val="29235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454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66C8-279D-7C73-B973-25E69AA84093}"/>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ABCA6DA-00B7-0971-D593-7B459E32F09B}"/>
              </a:ext>
            </a:extLst>
          </p:cNvPr>
          <p:cNvSpPr>
            <a:spLocks noGrp="1"/>
          </p:cNvSpPr>
          <p:nvPr>
            <p:ph type="body" sz="quarter" idx="10"/>
          </p:nvPr>
        </p:nvSpPr>
        <p:spPr/>
        <p:txBody>
          <a:bodyPr lIns="91440" tIns="45720" rIns="91440" bIns="45720" anchor="t"/>
          <a:lstStyle/>
          <a:p>
            <a:pPr marL="48895"/>
            <a:r>
              <a:rPr lang="fr-FR">
                <a:latin typeface="TT Commons"/>
              </a:rPr>
              <a:t>Application GEO Espaces Verts</a:t>
            </a:r>
            <a:endParaRPr lang="en-US"/>
          </a:p>
        </p:txBody>
      </p:sp>
      <p:sp>
        <p:nvSpPr>
          <p:cNvPr id="3" name="Espace réservé du texte 2">
            <a:extLst>
              <a:ext uri="{FF2B5EF4-FFF2-40B4-BE49-F238E27FC236}">
                <a16:creationId xmlns:a16="http://schemas.microsoft.com/office/drawing/2014/main" id="{D8B7F01D-8E51-B9D1-A669-1A5155BC2F7D}"/>
              </a:ext>
            </a:extLst>
          </p:cNvPr>
          <p:cNvSpPr>
            <a:spLocks noGrp="1"/>
          </p:cNvSpPr>
          <p:nvPr>
            <p:ph type="body" sz="quarter" idx="11"/>
          </p:nvPr>
        </p:nvSpPr>
        <p:spPr/>
        <p:txBody>
          <a:bodyPr/>
          <a:lstStyle/>
          <a:p>
            <a:r>
              <a:rPr lang="fr-FR"/>
              <a:t>Le SIG à travers ses données structurantes</a:t>
            </a:r>
          </a:p>
        </p:txBody>
      </p:sp>
      <p:pic>
        <p:nvPicPr>
          <p:cNvPr id="4" name="Image 3">
            <a:extLst>
              <a:ext uri="{FF2B5EF4-FFF2-40B4-BE49-F238E27FC236}">
                <a16:creationId xmlns:a16="http://schemas.microsoft.com/office/drawing/2014/main" id="{F5CAFEEC-22FD-B5E5-67AA-6CB948011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239671"/>
            <a:ext cx="10708322" cy="5063281"/>
          </a:xfrm>
          <a:prstGeom prst="rect">
            <a:avLst/>
          </a:prstGeom>
        </p:spPr>
      </p:pic>
    </p:spTree>
    <p:extLst>
      <p:ext uri="{BB962C8B-B14F-4D97-AF65-F5344CB8AC3E}">
        <p14:creationId xmlns:p14="http://schemas.microsoft.com/office/powerpoint/2010/main" val="2867775159"/>
      </p:ext>
    </p:extLst>
  </p:cSld>
  <p:clrMapOvr>
    <a:masterClrMapping/>
  </p:clrMapOvr>
</p:sld>
</file>

<file path=ppt/theme/theme1.xml><?xml version="1.0" encoding="utf-8"?>
<a:theme xmlns:a="http://schemas.openxmlformats.org/drawingml/2006/main" name="Thè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PSEA-ppt-v1" id="{020A340E-E058-7D40-B80F-395A9FE9FD1D}" vid="{356F221F-9BB1-E943-8597-C962DD90EDA5}"/>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12700" rIns="0" bIns="0" rtlCol="0" anchor="b">
        <a:spAutoFit/>
      </a:bodyPr>
      <a:lstStyle>
        <a:defPPr marL="12700" marR="5080" algn="l">
          <a:lnSpc>
            <a:spcPct val="100000"/>
          </a:lnSpc>
          <a:spcBef>
            <a:spcPts val="100"/>
          </a:spcBef>
          <a:defRPr sz="6200" kern="0" spc="0" dirty="0">
            <a:solidFill>
              <a:srgbClr val="29235C"/>
            </a:solidFill>
            <a:latin typeface="TT Commons" panose="02000506030000020004" pitchFamily="2" charset="77"/>
            <a:ea typeface="+mn-ea"/>
          </a:defRPr>
        </a:defPPr>
      </a:lstStyle>
    </a:txDef>
  </a:objectDefaults>
  <a:extraClrSchemeLst/>
  <a:extLst>
    <a:ext uri="{05A4C25C-085E-4340-85A3-A5531E510DB2}">
      <thm15:themeFamily xmlns:thm15="http://schemas.microsoft.com/office/thememl/2012/main" name="GPSEA-ppt-v1" id="{020A340E-E058-7D40-B80F-395A9FE9FD1D}" vid="{D5D495EC-0AF3-E24E-883A-33AAC7EA89D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2E3C8D3F4AD4B998EA9E7EED0FC52" ma:contentTypeVersion="23" ma:contentTypeDescription="Crée un document." ma:contentTypeScope="" ma:versionID="75c3ea2a1605b1913a3d68b93e3c09b7">
  <xsd:schema xmlns:xsd="http://www.w3.org/2001/XMLSchema" xmlns:xs="http://www.w3.org/2001/XMLSchema" xmlns:p="http://schemas.microsoft.com/office/2006/metadata/properties" xmlns:ns2="f63b26b4-ef5c-4f67-81ab-aa66237f08d7" xmlns:ns3="0ce7af87-4845-4188-824c-10197c9b93fb" targetNamespace="http://schemas.microsoft.com/office/2006/metadata/properties" ma:root="true" ma:fieldsID="56728be70ced0c05d4762ef0b89e0101" ns2:_="" ns3:_="">
    <xsd:import namespace="f63b26b4-ef5c-4f67-81ab-aa66237f08d7"/>
    <xsd:import namespace="0ce7af87-4845-4188-824c-10197c9b93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b26b4-ef5c-4f67-81ab-aa66237f08d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Location" ma:index="15" nillable="true" ma:displayName="Location" ma:hidden="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67ca9ad1-1714-4e36-a32d-97555b07a6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e7af87-4845-4188-824c-10197c9b93fb" elementFormDefault="qualified">
    <xsd:import namespace="http://schemas.microsoft.com/office/2006/documentManagement/types"/>
    <xsd:import namespace="http://schemas.microsoft.com/office/infopath/2007/PartnerControls"/>
    <xsd:element name="SharedWithUsers" ma:index="13"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hidden="true" ma:internalName="SharedWithDetails" ma:readOnly="true">
      <xsd:simpleType>
        <xsd:restriction base="dms:Note"/>
      </xsd:simpleType>
    </xsd:element>
    <xsd:element name="TaxCatchAll" ma:index="23" nillable="true" ma:displayName="Taxonomy Catch All Column" ma:hidden="true" ma:list="{cc666049-7c27-49b4-a086-c7278fdf3e09}" ma:internalName="TaxCatchAll" ma:readOnly="false" ma:showField="CatchAllData" ma:web="0ce7af87-4845-4188-824c-10197c9b93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ce7af87-4845-4188-824c-10197c9b93fb" xsi:nil="true"/>
    <lcf76f155ced4ddcb4097134ff3c332f xmlns="f63b26b4-ef5c-4f67-81ab-aa66237f08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BFF886-A3F1-4B68-B7C7-7D8729270EDC}"/>
</file>

<file path=customXml/itemProps2.xml><?xml version="1.0" encoding="utf-8"?>
<ds:datastoreItem xmlns:ds="http://schemas.openxmlformats.org/officeDocument/2006/customXml" ds:itemID="{5B384CAB-E741-4C7E-8C19-6241ED5D0205}">
  <ds:schemaRefs>
    <ds:schemaRef ds:uri="0ce7af87-4845-4188-824c-10197c9b93fb"/>
    <ds:schemaRef ds:uri="f63b26b4-ef5c-4f67-81ab-aa66237f08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BBA37B-DB20-40AD-86FD-9E9F06B346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 GPSEA-ppt-v1</Template>
  <TotalTime>0</TotalTime>
  <Words>2644</Words>
  <Application>Microsoft Office PowerPoint</Application>
  <PresentationFormat>Grand écran</PresentationFormat>
  <Paragraphs>361</Paragraphs>
  <Slides>48</Slides>
  <Notes>0</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48</vt:i4>
      </vt:variant>
    </vt:vector>
  </HeadingPairs>
  <TitlesOfParts>
    <vt:vector size="63" baseType="lpstr">
      <vt:lpstr>Arial</vt:lpstr>
      <vt:lpstr>Calibri</vt:lpstr>
      <vt:lpstr>Courier New</vt:lpstr>
      <vt:lpstr>Fancy 2</vt:lpstr>
      <vt:lpstr>Fancy Black</vt:lpstr>
      <vt:lpstr>Fancy SemiBold</vt:lpstr>
      <vt:lpstr>Helvetica</vt:lpstr>
      <vt:lpstr>Segoe UI</vt:lpstr>
      <vt:lpstr>Times New Roman</vt:lpstr>
      <vt:lpstr>TT Commons</vt:lpstr>
      <vt:lpstr>TT Commons DemiBold</vt:lpstr>
      <vt:lpstr>TT Commons Medium</vt:lpstr>
      <vt:lpstr>Wingdings</vt:lpstr>
      <vt:lpstr>Thème1</vt:lpstr>
      <vt:lpstr>Conception personnalisée</vt:lpstr>
      <vt:lpstr>Présentation PowerPoint</vt:lpstr>
      <vt:lpstr>Présentation PowerPoint</vt:lpstr>
      <vt:lpstr>Gestion des espaces verts -  Limeil-Brévannes</vt:lpstr>
      <vt:lpstr>Présentation PowerPoint</vt:lpstr>
      <vt:lpstr>Gestion des espaces verts -  Créteil</vt:lpstr>
      <vt:lpstr>Présentation PowerPoint</vt:lpstr>
      <vt:lpstr>Présentation PowerPoint</vt:lpstr>
      <vt:lpstr>Présentation PowerPoint</vt:lpstr>
      <vt:lpstr>Présentation PowerPoint</vt:lpstr>
      <vt:lpstr>Présentation PowerPoint</vt:lpstr>
      <vt:lpstr>Présentation PowerPoint</vt:lpstr>
      <vt:lpstr>Les cartes interactives à destination des habitants du territoire</vt:lpstr>
      <vt:lpstr>Présentation PowerPoint</vt:lpstr>
      <vt:lpstr>Le Mode d’Occupation des Sols (MOS)</vt:lpstr>
      <vt:lpstr>Présentation PowerPoint</vt:lpstr>
      <vt:lpstr>Présentation PowerPoint</vt:lpstr>
      <vt:lpstr>Présentation PowerPoint</vt:lpstr>
      <vt:lpstr>GEOKey</vt:lpstr>
      <vt:lpstr>Présentation PowerPoint</vt:lpstr>
      <vt:lpstr>Présentation PowerPoint</vt:lpstr>
      <vt:lpstr>Clic &amp; Data</vt:lpstr>
      <vt:lpstr>Présentation PowerPoint</vt:lpstr>
      <vt:lpstr>Application hygiène</vt:lpstr>
      <vt:lpstr>Présentation PowerPoint</vt:lpstr>
      <vt:lpstr>Présentation PowerPoint</vt:lpstr>
      <vt:lpstr>Présentation PowerPoint</vt:lpstr>
      <vt:lpstr>Présentation PowerPoint</vt:lpstr>
      <vt:lpstr>Présentation PowerPoint</vt:lpstr>
      <vt:lpstr>Présentation PowerPoint</vt:lpstr>
      <vt:lpstr>La politique de la Ville</vt:lpstr>
      <vt:lpstr>Présentation PowerPoint</vt:lpstr>
      <vt:lpstr>Présentation PowerPoint</vt:lpstr>
      <vt:lpstr>Présentation PowerPoint</vt:lpstr>
      <vt:lpstr>Présentation PowerPoint</vt:lpstr>
      <vt:lpstr>La définition de la géographie prioritaire</vt:lpstr>
      <vt:lpstr>Présentation PowerPoint</vt:lpstr>
      <vt:lpstr>Présentation PowerPoint</vt:lpstr>
      <vt:lpstr>Présentation PowerPoint</vt:lpstr>
      <vt:lpstr>Présentation PowerPoint</vt:lpstr>
      <vt:lpstr>Des outils cartographiques au service de la politique de la ville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MARTIN-QUINQUIS Herve</dc:creator>
  <cp:lastModifiedBy>Thomas PICARD</cp:lastModifiedBy>
  <cp:revision>1</cp:revision>
  <cp:lastPrinted>2019-09-16T14:18:24Z</cp:lastPrinted>
  <dcterms:created xsi:type="dcterms:W3CDTF">2019-10-11T12:20:27Z</dcterms:created>
  <dcterms:modified xsi:type="dcterms:W3CDTF">2025-11-12T10:46:09Z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0x010100A5A2E3C8D3F4AD4B998EA9E7EED0FC52</vt:lpwstr>
  </property>
  <property fmtid="{D5CDD505-2E9C-101B-9397-08002B2CF9AE}" pid="3" name="MediaServiceImageTags">
    <vt:lpwstr/>
  </property>
</Properties>
</file>